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rawings/drawing3.xml" ContentType="application/vnd.openxmlformats-officedocument.drawingml.chartshapes+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charts/chart21.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drawings/drawing14.xml" ContentType="application/vnd.openxmlformats-officedocument.drawingml.chartshape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rawings/drawing8.xml" ContentType="application/vnd.openxmlformats-officedocument.drawingml.chartshapes+xml"/>
  <Override PartName="/ppt/diagrams/quickStyle10.xml" ContentType="application/vnd.openxmlformats-officedocument.drawingml.diagramStyl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rawings/drawing9.xml" ContentType="application/vnd.openxmlformats-officedocument.drawingml.chartshapes+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charts/chart23.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colors8.xml" ContentType="application/vnd.openxmlformats-officedocument.drawingml.diagramColors+xml"/>
  <Override PartName="/ppt/charts/chart20.xml" ContentType="application/vnd.openxmlformats-officedocument.drawingml.chart+xml"/>
  <Override PartName="/ppt/drawings/drawing13.xml" ContentType="application/vnd.openxmlformats-officedocument.drawingml.chartshapes+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40" r:id="rId2"/>
    <p:sldMasterId id="2147483864" r:id="rId3"/>
    <p:sldMasterId id="2147483888" r:id="rId4"/>
  </p:sldMasterIdLst>
  <p:notesMasterIdLst>
    <p:notesMasterId r:id="rId49"/>
  </p:notesMasterIdLst>
  <p:handoutMasterIdLst>
    <p:handoutMasterId r:id="rId50"/>
  </p:handoutMasterIdLst>
  <p:sldIdLst>
    <p:sldId id="256" r:id="rId5"/>
    <p:sldId id="263" r:id="rId6"/>
    <p:sldId id="257" r:id="rId7"/>
    <p:sldId id="261" r:id="rId8"/>
    <p:sldId id="259" r:id="rId9"/>
    <p:sldId id="262"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9" r:id="rId24"/>
    <p:sldId id="277" r:id="rId25"/>
    <p:sldId id="278" r:id="rId26"/>
    <p:sldId id="281" r:id="rId27"/>
    <p:sldId id="282" r:id="rId28"/>
    <p:sldId id="283" r:id="rId29"/>
    <p:sldId id="284" r:id="rId30"/>
    <p:sldId id="285" r:id="rId31"/>
    <p:sldId id="286" r:id="rId32"/>
    <p:sldId id="288" r:id="rId33"/>
    <p:sldId id="289" r:id="rId34"/>
    <p:sldId id="290" r:id="rId35"/>
    <p:sldId id="292" r:id="rId36"/>
    <p:sldId id="293" r:id="rId37"/>
    <p:sldId id="294" r:id="rId38"/>
    <p:sldId id="296" r:id="rId39"/>
    <p:sldId id="297" r:id="rId40"/>
    <p:sldId id="298" r:id="rId41"/>
    <p:sldId id="299" r:id="rId42"/>
    <p:sldId id="300" r:id="rId43"/>
    <p:sldId id="302" r:id="rId44"/>
    <p:sldId id="303" r:id="rId45"/>
    <p:sldId id="304" r:id="rId46"/>
    <p:sldId id="305" r:id="rId47"/>
    <p:sldId id="306" r:id="rId4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282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87" autoAdjust="0"/>
    <p:restoredTop sz="96595" autoAdjust="0"/>
  </p:normalViewPr>
  <p:slideViewPr>
    <p:cSldViewPr>
      <p:cViewPr varScale="1">
        <p:scale>
          <a:sx n="70" d="100"/>
          <a:sy n="70" d="100"/>
        </p:scale>
        <p:origin x="-1620"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_____Microsoft_Office_Excel15.xlsx"/><Relationship Id="rId1" Type="http://schemas.openxmlformats.org/officeDocument/2006/relationships/image" Target="../media/image33.jpeg"/></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chart>
    <c:view3D>
      <c:rAngAx val="1"/>
    </c:view3D>
    <c:plotArea>
      <c:layout/>
      <c:bar3DChart>
        <c:barDir val="col"/>
        <c:grouping val="percentStacked"/>
        <c:ser>
          <c:idx val="0"/>
          <c:order val="0"/>
          <c:tx>
            <c:strRef>
              <c:f>Лист1!$B$1</c:f>
              <c:strCache>
                <c:ptCount val="1"/>
                <c:pt idx="0">
                  <c:v>Ряд 1</c:v>
                </c:pt>
              </c:strCache>
            </c:strRef>
          </c:tx>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Ряд 3</c:v>
                </c:pt>
              </c:strCache>
            </c:strRef>
          </c:tx>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er>
        <c:shape val="cylinder"/>
        <c:axId val="104013184"/>
        <c:axId val="104019072"/>
        <c:axId val="0"/>
      </c:bar3DChart>
      <c:catAx>
        <c:axId val="104013184"/>
        <c:scaling>
          <c:orientation val="minMax"/>
        </c:scaling>
        <c:axPos val="b"/>
        <c:tickLblPos val="nextTo"/>
        <c:crossAx val="104019072"/>
        <c:crosses val="autoZero"/>
        <c:auto val="1"/>
        <c:lblAlgn val="ctr"/>
        <c:lblOffset val="100"/>
      </c:catAx>
      <c:valAx>
        <c:axId val="104019072"/>
        <c:scaling>
          <c:orientation val="minMax"/>
        </c:scaling>
        <c:axPos val="l"/>
        <c:majorGridlines/>
        <c:numFmt formatCode="0%" sourceLinked="1"/>
        <c:tickLblPos val="nextTo"/>
        <c:crossAx val="104013184"/>
        <c:crosses val="autoZero"/>
        <c:crossBetween val="between"/>
      </c:valAx>
    </c:plotArea>
    <c:legend>
      <c:legendPos val="r"/>
      <c:layout/>
    </c:legend>
    <c:plotVisOnly val="1"/>
  </c:chart>
  <c:txPr>
    <a:bodyPr/>
    <a:lstStyle/>
    <a:p>
      <a:pPr>
        <a:defRPr sz="1800"/>
      </a:pPr>
      <a:endParaRPr lang="uk-UA"/>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uk-UA"/>
  <c:style val="7"/>
  <c:chart>
    <c:autoTitleDeleted val="1"/>
    <c:view3D>
      <c:rAngAx val="1"/>
    </c:view3D>
    <c:plotArea>
      <c:layout>
        <c:manualLayout>
          <c:layoutTarget val="inner"/>
          <c:xMode val="edge"/>
          <c:yMode val="edge"/>
          <c:x val="0.24065384056145195"/>
          <c:y val="1.0878534723262409E-2"/>
          <c:w val="0.75932731270679166"/>
          <c:h val="0.91960599005011912"/>
        </c:manualLayout>
      </c:layout>
      <c:bar3DChart>
        <c:barDir val="bar"/>
        <c:grouping val="percentStacked"/>
        <c:ser>
          <c:idx val="0"/>
          <c:order val="0"/>
          <c:tx>
            <c:strRef>
              <c:f>Лист1!$B$1</c:f>
              <c:strCache>
                <c:ptCount val="1"/>
                <c:pt idx="0">
                  <c:v>Жінки</c:v>
                </c:pt>
              </c:strCache>
            </c:strRef>
          </c:tx>
          <c:dLbls>
            <c:spPr>
              <a:solidFill>
                <a:schemeClr val="accent3">
                  <a:lumMod val="60000"/>
                  <a:lumOff val="40000"/>
                </a:schemeClr>
              </a:solidFill>
            </c:spPr>
            <c:txPr>
              <a:bodyPr/>
              <a:lstStyle/>
              <a:p>
                <a:pPr>
                  <a:defRPr sz="2400" b="1">
                    <a:solidFill>
                      <a:schemeClr val="tx1"/>
                    </a:solidFill>
                  </a:defRPr>
                </a:pPr>
                <a:endParaRPr lang="uk-UA"/>
              </a:p>
            </c:txPr>
            <c:showVal val="1"/>
          </c:dLbls>
          <c:cat>
            <c:strRef>
              <c:f>Лист1!$A$2:$A$7</c:f>
              <c:strCache>
                <c:ptCount val="6"/>
                <c:pt idx="0">
                  <c:v>75 р. і більше</c:v>
                </c:pt>
                <c:pt idx="1">
                  <c:v>60-74 р.</c:v>
                </c:pt>
                <c:pt idx="2">
                  <c:v>45-59 р.</c:v>
                </c:pt>
                <c:pt idx="3">
                  <c:v>30-44 р.</c:v>
                </c:pt>
                <c:pt idx="4">
                  <c:v>15-29 р.</c:v>
                </c:pt>
                <c:pt idx="5">
                  <c:v>0-14 р.</c:v>
                </c:pt>
              </c:strCache>
            </c:strRef>
          </c:cat>
          <c:val>
            <c:numRef>
              <c:f>Лист1!$B$2:$B$7</c:f>
              <c:numCache>
                <c:formatCode>General</c:formatCode>
                <c:ptCount val="6"/>
                <c:pt idx="0">
                  <c:v>46</c:v>
                </c:pt>
                <c:pt idx="1">
                  <c:v>159</c:v>
                </c:pt>
                <c:pt idx="2">
                  <c:v>283</c:v>
                </c:pt>
                <c:pt idx="3">
                  <c:v>239</c:v>
                </c:pt>
                <c:pt idx="4">
                  <c:v>33</c:v>
                </c:pt>
                <c:pt idx="5">
                  <c:v>4</c:v>
                </c:pt>
              </c:numCache>
            </c:numRef>
          </c:val>
        </c:ser>
        <c:ser>
          <c:idx val="1"/>
          <c:order val="1"/>
          <c:tx>
            <c:strRef>
              <c:f>Лист1!$C$1</c:f>
              <c:strCache>
                <c:ptCount val="1"/>
                <c:pt idx="0">
                  <c:v>Чоловіки</c:v>
                </c:pt>
              </c:strCache>
            </c:strRef>
          </c:tx>
          <c:dLbls>
            <c:spPr>
              <a:solidFill>
                <a:schemeClr val="accent3">
                  <a:lumMod val="60000"/>
                  <a:lumOff val="40000"/>
                </a:schemeClr>
              </a:solidFill>
            </c:spPr>
            <c:txPr>
              <a:bodyPr/>
              <a:lstStyle/>
              <a:p>
                <a:pPr>
                  <a:defRPr sz="2400" b="1"/>
                </a:pPr>
                <a:endParaRPr lang="uk-UA"/>
              </a:p>
            </c:txPr>
            <c:showVal val="1"/>
          </c:dLbls>
          <c:cat>
            <c:strRef>
              <c:f>Лист1!$A$2:$A$7</c:f>
              <c:strCache>
                <c:ptCount val="6"/>
                <c:pt idx="0">
                  <c:v>75 р. і більше</c:v>
                </c:pt>
                <c:pt idx="1">
                  <c:v>60-74 р.</c:v>
                </c:pt>
                <c:pt idx="2">
                  <c:v>45-59 р.</c:v>
                </c:pt>
                <c:pt idx="3">
                  <c:v>30-44 р.</c:v>
                </c:pt>
                <c:pt idx="4">
                  <c:v>15-29 р.</c:v>
                </c:pt>
                <c:pt idx="5">
                  <c:v>0-14 р.</c:v>
                </c:pt>
              </c:strCache>
            </c:strRef>
          </c:cat>
          <c:val>
            <c:numRef>
              <c:f>Лист1!$C$2:$C$7</c:f>
              <c:numCache>
                <c:formatCode>General</c:formatCode>
                <c:ptCount val="6"/>
                <c:pt idx="0">
                  <c:v>65</c:v>
                </c:pt>
                <c:pt idx="1">
                  <c:v>123</c:v>
                </c:pt>
                <c:pt idx="2">
                  <c:v>94</c:v>
                </c:pt>
                <c:pt idx="3">
                  <c:v>158</c:v>
                </c:pt>
                <c:pt idx="4">
                  <c:v>18</c:v>
                </c:pt>
                <c:pt idx="5">
                  <c:v>5</c:v>
                </c:pt>
              </c:numCache>
            </c:numRef>
          </c:val>
        </c:ser>
        <c:dLbls>
          <c:showVal val="1"/>
        </c:dLbls>
        <c:gapWidth val="95"/>
        <c:gapDepth val="95"/>
        <c:shape val="cylinder"/>
        <c:axId val="144236928"/>
        <c:axId val="144238464"/>
        <c:axId val="0"/>
      </c:bar3DChart>
      <c:catAx>
        <c:axId val="144236928"/>
        <c:scaling>
          <c:orientation val="minMax"/>
        </c:scaling>
        <c:axPos val="l"/>
        <c:majorTickMark val="none"/>
        <c:tickLblPos val="nextTo"/>
        <c:spPr>
          <a:noFill/>
        </c:spPr>
        <c:txPr>
          <a:bodyPr/>
          <a:lstStyle/>
          <a:p>
            <a:pPr algn="just">
              <a:defRPr sz="1800" b="1" i="0"/>
            </a:pPr>
            <a:endParaRPr lang="uk-UA"/>
          </a:p>
        </c:txPr>
        <c:crossAx val="144238464"/>
        <c:crosses val="autoZero"/>
        <c:auto val="1"/>
        <c:lblAlgn val="r"/>
        <c:lblOffset val="100"/>
      </c:catAx>
      <c:valAx>
        <c:axId val="144238464"/>
        <c:scaling>
          <c:orientation val="minMax"/>
        </c:scaling>
        <c:delete val="1"/>
        <c:axPos val="b"/>
        <c:numFmt formatCode="0%" sourceLinked="1"/>
        <c:majorTickMark val="none"/>
        <c:tickLblPos val="nextTo"/>
        <c:crossAx val="144236928"/>
        <c:crosses val="autoZero"/>
        <c:crossBetween val="between"/>
      </c:valAx>
    </c:plotArea>
    <c:legend>
      <c:legendPos val="t"/>
      <c:legendEntry>
        <c:idx val="0"/>
        <c:txPr>
          <a:bodyPr/>
          <a:lstStyle/>
          <a:p>
            <a:pPr>
              <a:defRPr b="1"/>
            </a:pPr>
            <a:endParaRPr lang="uk-UA"/>
          </a:p>
        </c:txPr>
      </c:legendEntry>
      <c:legendEntry>
        <c:idx val="1"/>
        <c:txPr>
          <a:bodyPr/>
          <a:lstStyle/>
          <a:p>
            <a:pPr>
              <a:defRPr b="1"/>
            </a:pPr>
            <a:endParaRPr lang="uk-UA"/>
          </a:p>
        </c:txPr>
      </c:legendEntry>
      <c:layout>
        <c:manualLayout>
          <c:xMode val="edge"/>
          <c:yMode val="edge"/>
          <c:x val="0.20934293924166841"/>
          <c:y val="1.3862897460874209E-2"/>
          <c:w val="0.73614915853566465"/>
          <c:h val="5.5796537177603703E-2"/>
        </c:manualLayout>
      </c:layout>
    </c:legend>
    <c:plotVisOnly val="1"/>
  </c:chart>
  <c:spPr>
    <a:gradFill flip="none" rotWithShape="1">
      <a:gsLst>
        <a:gs pos="0">
          <a:srgbClr val="4F81BD">
            <a:lumMod val="40000"/>
            <a:lumOff val="60000"/>
            <a:shade val="30000"/>
            <a:satMod val="115000"/>
          </a:srgbClr>
        </a:gs>
        <a:gs pos="50000">
          <a:srgbClr val="4F81BD">
            <a:lumMod val="40000"/>
            <a:lumOff val="60000"/>
            <a:shade val="67500"/>
            <a:satMod val="115000"/>
          </a:srgbClr>
        </a:gs>
        <a:gs pos="100000">
          <a:srgbClr val="4F81BD">
            <a:lumMod val="40000"/>
            <a:lumOff val="60000"/>
            <a:shade val="100000"/>
            <a:satMod val="115000"/>
          </a:srgbClr>
        </a:gs>
      </a:gsLst>
      <a:lin ang="10800000" scaled="1"/>
      <a:tileRect/>
    </a:gradFill>
  </c:spPr>
  <c:txPr>
    <a:bodyPr/>
    <a:lstStyle/>
    <a:p>
      <a:pPr>
        <a:defRPr sz="1800"/>
      </a:pPr>
      <a:endParaRPr lang="uk-UA"/>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uk-UA"/>
  <c:style val="5"/>
  <c:chart>
    <c:autoTitleDeleted val="1"/>
    <c:view3D>
      <c:rAngAx val="1"/>
    </c:view3D>
    <c:plotArea>
      <c:layout>
        <c:manualLayout>
          <c:layoutTarget val="inner"/>
          <c:xMode val="edge"/>
          <c:yMode val="edge"/>
          <c:x val="0.26586479644097782"/>
          <c:y val="2.1704138665925737E-3"/>
          <c:w val="0.71707577853610516"/>
          <c:h val="0.89248002790569558"/>
        </c:manualLayout>
      </c:layout>
      <c:bar3DChart>
        <c:barDir val="bar"/>
        <c:grouping val="percentStacked"/>
        <c:ser>
          <c:idx val="0"/>
          <c:order val="0"/>
          <c:tx>
            <c:strRef>
              <c:f>Лист1!$B$1</c:f>
              <c:strCache>
                <c:ptCount val="1"/>
                <c:pt idx="0">
                  <c:v>Жінки</c:v>
                </c:pt>
              </c:strCache>
            </c:strRef>
          </c:tx>
          <c:dLbls>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c:spPr>
            <c:txPr>
              <a:bodyPr/>
              <a:lstStyle/>
              <a:p>
                <a:pPr>
                  <a:defRPr sz="2400" b="1"/>
                </a:pPr>
                <a:endParaRPr lang="uk-UA"/>
              </a:p>
            </c:txPr>
            <c:showVal val="1"/>
          </c:dLbls>
          <c:cat>
            <c:strRef>
              <c:f>Лист1!$A$2:$A$7</c:f>
              <c:strCache>
                <c:ptCount val="6"/>
                <c:pt idx="0">
                  <c:v>75 р. і більше</c:v>
                </c:pt>
                <c:pt idx="1">
                  <c:v>60-74 р.</c:v>
                </c:pt>
                <c:pt idx="2">
                  <c:v>45-59 р.</c:v>
                </c:pt>
                <c:pt idx="3">
                  <c:v>30-44 р.</c:v>
                </c:pt>
                <c:pt idx="4">
                  <c:v>15-29 р.</c:v>
                </c:pt>
                <c:pt idx="5">
                  <c:v>0-14 р.</c:v>
                </c:pt>
              </c:strCache>
            </c:strRef>
          </c:cat>
          <c:val>
            <c:numRef>
              <c:f>Лист1!$B$2:$B$7</c:f>
              <c:numCache>
                <c:formatCode>General</c:formatCode>
                <c:ptCount val="6"/>
                <c:pt idx="0">
                  <c:v>14</c:v>
                </c:pt>
                <c:pt idx="1">
                  <c:v>16</c:v>
                </c:pt>
                <c:pt idx="2">
                  <c:v>15</c:v>
                </c:pt>
                <c:pt idx="3">
                  <c:v>21</c:v>
                </c:pt>
                <c:pt idx="4">
                  <c:v>10</c:v>
                </c:pt>
                <c:pt idx="5">
                  <c:v>3</c:v>
                </c:pt>
              </c:numCache>
            </c:numRef>
          </c:val>
        </c:ser>
        <c:ser>
          <c:idx val="1"/>
          <c:order val="1"/>
          <c:tx>
            <c:strRef>
              <c:f>Лист1!$C$1</c:f>
              <c:strCache>
                <c:ptCount val="1"/>
                <c:pt idx="0">
                  <c:v>Чоловіки</c:v>
                </c:pt>
              </c:strCache>
            </c:strRef>
          </c:tx>
          <c:dLbls>
            <c:spPr>
              <a:solidFill>
                <a:schemeClr val="accent1">
                  <a:lumMod val="40000"/>
                  <a:lumOff val="60000"/>
                </a:schemeClr>
              </a:solidFill>
            </c:spPr>
            <c:txPr>
              <a:bodyPr/>
              <a:lstStyle/>
              <a:p>
                <a:pPr>
                  <a:defRPr sz="2400" b="1"/>
                </a:pPr>
                <a:endParaRPr lang="uk-UA"/>
              </a:p>
            </c:txPr>
            <c:showVal val="1"/>
          </c:dLbls>
          <c:cat>
            <c:strRef>
              <c:f>Лист1!$A$2:$A$7</c:f>
              <c:strCache>
                <c:ptCount val="6"/>
                <c:pt idx="0">
                  <c:v>75 р. і більше</c:v>
                </c:pt>
                <c:pt idx="1">
                  <c:v>60-74 р.</c:v>
                </c:pt>
                <c:pt idx="2">
                  <c:v>45-59 р.</c:v>
                </c:pt>
                <c:pt idx="3">
                  <c:v>30-44 р.</c:v>
                </c:pt>
                <c:pt idx="4">
                  <c:v>15-29 р.</c:v>
                </c:pt>
                <c:pt idx="5">
                  <c:v>0-14 р.</c:v>
                </c:pt>
              </c:strCache>
            </c:strRef>
          </c:cat>
          <c:val>
            <c:numRef>
              <c:f>Лист1!$C$2:$C$7</c:f>
              <c:numCache>
                <c:formatCode>General</c:formatCode>
                <c:ptCount val="6"/>
                <c:pt idx="0">
                  <c:v>9</c:v>
                </c:pt>
                <c:pt idx="1">
                  <c:v>16</c:v>
                </c:pt>
                <c:pt idx="2">
                  <c:v>22</c:v>
                </c:pt>
                <c:pt idx="3">
                  <c:v>17</c:v>
                </c:pt>
                <c:pt idx="4">
                  <c:v>3</c:v>
                </c:pt>
              </c:numCache>
            </c:numRef>
          </c:val>
        </c:ser>
        <c:dLbls>
          <c:showVal val="1"/>
        </c:dLbls>
        <c:gapWidth val="75"/>
        <c:shape val="cylinder"/>
        <c:axId val="144338944"/>
        <c:axId val="144340480"/>
        <c:axId val="0"/>
      </c:bar3DChart>
      <c:catAx>
        <c:axId val="144338944"/>
        <c:scaling>
          <c:orientation val="minMax"/>
        </c:scaling>
        <c:axPos val="l"/>
        <c:majorTickMark val="none"/>
        <c:tickLblPos val="nextTo"/>
        <c:spPr>
          <a:noFill/>
        </c:spPr>
        <c:txPr>
          <a:bodyPr/>
          <a:lstStyle/>
          <a:p>
            <a:pPr>
              <a:defRPr sz="1800" b="1"/>
            </a:pPr>
            <a:endParaRPr lang="uk-UA"/>
          </a:p>
        </c:txPr>
        <c:crossAx val="144340480"/>
        <c:crosses val="autoZero"/>
        <c:auto val="1"/>
        <c:lblAlgn val="r"/>
        <c:lblOffset val="100"/>
      </c:catAx>
      <c:valAx>
        <c:axId val="144340480"/>
        <c:scaling>
          <c:orientation val="minMax"/>
        </c:scaling>
        <c:delete val="1"/>
        <c:axPos val="b"/>
        <c:numFmt formatCode="0%" sourceLinked="1"/>
        <c:majorTickMark val="none"/>
        <c:tickLblPos val="nextTo"/>
        <c:crossAx val="144338944"/>
        <c:crosses val="autoZero"/>
        <c:crossBetween val="between"/>
      </c:valAx>
    </c:plotArea>
    <c:legend>
      <c:legendPos val="t"/>
      <c:layout>
        <c:manualLayout>
          <c:xMode val="edge"/>
          <c:yMode val="edge"/>
          <c:x val="0.42600213040060336"/>
          <c:y val="1.4414411687704395E-2"/>
          <c:w val="0.5233044228698549"/>
          <c:h val="6.667913897914185E-2"/>
        </c:manualLayout>
      </c:layout>
      <c:txPr>
        <a:bodyPr/>
        <a:lstStyle/>
        <a:p>
          <a:pPr>
            <a:defRPr sz="2000" b="1"/>
          </a:pPr>
          <a:endParaRPr lang="uk-UA"/>
        </a:p>
      </c:txPr>
    </c:legend>
    <c:plotVisOnly val="1"/>
  </c:chart>
  <c:spPr>
    <a:gradFill flip="none" rotWithShape="1">
      <a:gsLst>
        <a:gs pos="0">
          <a:srgbClr val="C0504D">
            <a:lumMod val="40000"/>
            <a:lumOff val="60000"/>
            <a:shade val="30000"/>
            <a:satMod val="115000"/>
          </a:srgbClr>
        </a:gs>
        <a:gs pos="50000">
          <a:srgbClr val="C0504D">
            <a:lumMod val="40000"/>
            <a:lumOff val="60000"/>
            <a:shade val="67500"/>
            <a:satMod val="115000"/>
          </a:srgbClr>
        </a:gs>
        <a:gs pos="100000">
          <a:srgbClr val="C0504D">
            <a:lumMod val="40000"/>
            <a:lumOff val="60000"/>
            <a:shade val="100000"/>
            <a:satMod val="115000"/>
          </a:srgbClr>
        </a:gs>
      </a:gsLst>
      <a:lin ang="10800000" scaled="1"/>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uk-UA"/>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manualLayout>
          <c:layoutTarget val="inner"/>
          <c:xMode val="edge"/>
          <c:yMode val="edge"/>
          <c:x val="1.5277777777777781E-2"/>
          <c:y val="0"/>
          <c:w val="0.96944444444444644"/>
          <c:h val="0.6837702126844496"/>
        </c:manualLayout>
      </c:layout>
      <c:barChart>
        <c:barDir val="col"/>
        <c:grouping val="clustered"/>
        <c:ser>
          <c:idx val="0"/>
          <c:order val="0"/>
          <c:tx>
            <c:strRef>
              <c:f>Лист1!$B$1</c:f>
              <c:strCache>
                <c:ptCount val="1"/>
                <c:pt idx="0">
                  <c:v>всього</c:v>
                </c:pt>
              </c:strCache>
            </c:strRef>
          </c:tx>
          <c:dLbls>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tx1"/>
                    </a:solidFill>
                    <a:latin typeface="+mn-lt"/>
                    <a:ea typeface="+mn-ea"/>
                    <a:cs typeface="+mn-cs"/>
                  </a:defRPr>
                </a:pPr>
                <a:endParaRPr lang="uk-UA"/>
              </a:p>
            </c:txPr>
            <c:showVal val="1"/>
          </c:dLbls>
          <c:cat>
            <c:strRef>
              <c:f>Лист1!$A$2:$A$7</c:f>
              <c:strCache>
                <c:ptCount val="6"/>
                <c:pt idx="0">
                  <c:v>0-14 років</c:v>
                </c:pt>
                <c:pt idx="1">
                  <c:v>15-29 років</c:v>
                </c:pt>
                <c:pt idx="2">
                  <c:v>30-44 років</c:v>
                </c:pt>
                <c:pt idx="3">
                  <c:v>45-59 років</c:v>
                </c:pt>
                <c:pt idx="4">
                  <c:v>60-74 років</c:v>
                </c:pt>
                <c:pt idx="5">
                  <c:v>75 років і більше</c:v>
                </c:pt>
              </c:strCache>
            </c:strRef>
          </c:cat>
          <c:val>
            <c:numRef>
              <c:f>Лист1!$B$2:$B$7</c:f>
              <c:numCache>
                <c:formatCode>General</c:formatCode>
                <c:ptCount val="6"/>
                <c:pt idx="0">
                  <c:v>0</c:v>
                </c:pt>
                <c:pt idx="1">
                  <c:v>5</c:v>
                </c:pt>
                <c:pt idx="2">
                  <c:v>29</c:v>
                </c:pt>
                <c:pt idx="3">
                  <c:v>22</c:v>
                </c:pt>
                <c:pt idx="4">
                  <c:v>60</c:v>
                </c:pt>
                <c:pt idx="5">
                  <c:v>250</c:v>
                </c:pt>
              </c:numCache>
            </c:numRef>
          </c:val>
        </c:ser>
        <c:ser>
          <c:idx val="1"/>
          <c:order val="1"/>
          <c:tx>
            <c:strRef>
              <c:f>Лист1!$C$1</c:f>
              <c:strCache>
                <c:ptCount val="1"/>
                <c:pt idx="0">
                  <c:v>жінок</c:v>
                </c:pt>
              </c:strCache>
            </c:strRef>
          </c:tx>
          <c:dLbls>
            <c:txPr>
              <a:bodyPr/>
              <a:lstStyle/>
              <a:p>
                <a:pPr>
                  <a:defRPr b="1"/>
                </a:pPr>
                <a:endParaRPr lang="uk-UA"/>
              </a:p>
            </c:txPr>
            <c:showVal val="1"/>
          </c:dLbls>
          <c:cat>
            <c:strRef>
              <c:f>Лист1!$A$2:$A$7</c:f>
              <c:strCache>
                <c:ptCount val="6"/>
                <c:pt idx="0">
                  <c:v>0-14 років</c:v>
                </c:pt>
                <c:pt idx="1">
                  <c:v>15-29 років</c:v>
                </c:pt>
                <c:pt idx="2">
                  <c:v>30-44 років</c:v>
                </c:pt>
                <c:pt idx="3">
                  <c:v>45-59 років</c:v>
                </c:pt>
                <c:pt idx="4">
                  <c:v>60-74 років</c:v>
                </c:pt>
                <c:pt idx="5">
                  <c:v>75 років і більше</c:v>
                </c:pt>
              </c:strCache>
            </c:strRef>
          </c:cat>
          <c:val>
            <c:numRef>
              <c:f>Лист1!$C$2:$C$7</c:f>
              <c:numCache>
                <c:formatCode>General</c:formatCode>
                <c:ptCount val="6"/>
                <c:pt idx="0">
                  <c:v>0</c:v>
                </c:pt>
                <c:pt idx="1">
                  <c:v>0</c:v>
                </c:pt>
                <c:pt idx="2">
                  <c:v>4</c:v>
                </c:pt>
                <c:pt idx="3">
                  <c:v>4</c:v>
                </c:pt>
                <c:pt idx="4">
                  <c:v>17</c:v>
                </c:pt>
                <c:pt idx="5">
                  <c:v>173</c:v>
                </c:pt>
              </c:numCache>
            </c:numRef>
          </c:val>
        </c:ser>
        <c:ser>
          <c:idx val="2"/>
          <c:order val="2"/>
          <c:tx>
            <c:strRef>
              <c:f>Лист1!$D$1</c:f>
              <c:strCache>
                <c:ptCount val="1"/>
                <c:pt idx="0">
                  <c:v>чоловіків</c:v>
                </c:pt>
              </c:strCache>
            </c:strRef>
          </c:tx>
          <c:dLbls>
            <c:txPr>
              <a:bodyPr/>
              <a:lstStyle/>
              <a:p>
                <a:pPr>
                  <a:defRPr b="1"/>
                </a:pPr>
                <a:endParaRPr lang="uk-UA"/>
              </a:p>
            </c:txPr>
            <c:showVal val="1"/>
          </c:dLbls>
          <c:cat>
            <c:strRef>
              <c:f>Лист1!$A$2:$A$7</c:f>
              <c:strCache>
                <c:ptCount val="6"/>
                <c:pt idx="0">
                  <c:v>0-14 років</c:v>
                </c:pt>
                <c:pt idx="1">
                  <c:v>15-29 років</c:v>
                </c:pt>
                <c:pt idx="2">
                  <c:v>30-44 років</c:v>
                </c:pt>
                <c:pt idx="3">
                  <c:v>45-59 років</c:v>
                </c:pt>
                <c:pt idx="4">
                  <c:v>60-74 років</c:v>
                </c:pt>
                <c:pt idx="5">
                  <c:v>75 років і більше</c:v>
                </c:pt>
              </c:strCache>
            </c:strRef>
          </c:cat>
          <c:val>
            <c:numRef>
              <c:f>Лист1!$D$2:$D$7</c:f>
              <c:numCache>
                <c:formatCode>General</c:formatCode>
                <c:ptCount val="6"/>
                <c:pt idx="0">
                  <c:v>0</c:v>
                </c:pt>
                <c:pt idx="1">
                  <c:v>5</c:v>
                </c:pt>
                <c:pt idx="2">
                  <c:v>25</c:v>
                </c:pt>
                <c:pt idx="3">
                  <c:v>18</c:v>
                </c:pt>
                <c:pt idx="4">
                  <c:v>43</c:v>
                </c:pt>
                <c:pt idx="5">
                  <c:v>77</c:v>
                </c:pt>
              </c:numCache>
            </c:numRef>
          </c:val>
        </c:ser>
        <c:dLbls>
          <c:showVal val="1"/>
        </c:dLbls>
        <c:gapWidth val="75"/>
        <c:axId val="144946688"/>
        <c:axId val="144948224"/>
      </c:barChart>
      <c:catAx>
        <c:axId val="144946688"/>
        <c:scaling>
          <c:orientation val="minMax"/>
        </c:scaling>
        <c:axPos val="b"/>
        <c:majorTickMark val="none"/>
        <c:tickLblPos val="nextTo"/>
        <c:txPr>
          <a:bodyPr/>
          <a:lstStyle/>
          <a:p>
            <a:pPr>
              <a:defRPr sz="2000" b="1"/>
            </a:pPr>
            <a:endParaRPr lang="uk-UA"/>
          </a:p>
        </c:txPr>
        <c:crossAx val="144948224"/>
        <c:crosses val="autoZero"/>
        <c:auto val="1"/>
        <c:lblAlgn val="ctr"/>
        <c:lblOffset val="100"/>
      </c:catAx>
      <c:valAx>
        <c:axId val="144948224"/>
        <c:scaling>
          <c:orientation val="minMax"/>
        </c:scaling>
        <c:delete val="1"/>
        <c:axPos val="l"/>
        <c:numFmt formatCode="General" sourceLinked="1"/>
        <c:majorTickMark val="none"/>
        <c:tickLblPos val="nextTo"/>
        <c:crossAx val="144946688"/>
        <c:crosses val="autoZero"/>
        <c:crossBetween val="between"/>
      </c:valAx>
    </c:plotArea>
    <c:legend>
      <c:legendPos val="b"/>
      <c:layout>
        <c:manualLayout>
          <c:xMode val="edge"/>
          <c:yMode val="edge"/>
          <c:x val="0.17152296587926524"/>
          <c:y val="0.92104067881024021"/>
          <c:w val="0.67917629046369543"/>
          <c:h val="6.4924269661596853E-2"/>
        </c:manualLayout>
      </c:layout>
      <c:txPr>
        <a:bodyPr/>
        <a:lstStyle/>
        <a:p>
          <a:pPr>
            <a:defRPr sz="2400" b="1"/>
          </a:pPr>
          <a:endParaRPr lang="uk-UA"/>
        </a:p>
      </c:txPr>
    </c:legend>
    <c:plotVisOnly val="1"/>
  </c:chart>
  <c:spPr>
    <a:solidFill>
      <a:srgbClr val="4F81BD">
        <a:lumMod val="20000"/>
        <a:lumOff val="80000"/>
        <a:alpha val="86000"/>
      </a:srgbClr>
    </a:solidFill>
  </c:spPr>
  <c:txPr>
    <a:bodyPr/>
    <a:lstStyle/>
    <a:p>
      <a:pPr>
        <a:defRPr sz="1800"/>
      </a:pPr>
      <a:endParaRPr lang="uk-UA"/>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uk-UA"/>
  <c:style val="31"/>
  <c:chart>
    <c:view3D>
      <c:perspective val="30"/>
    </c:view3D>
    <c:floor>
      <c:spPr>
        <a:solidFill>
          <a:schemeClr val="accent5">
            <a:lumMod val="60000"/>
            <a:lumOff val="40000"/>
          </a:schemeClr>
        </a:solidFill>
      </c:spPr>
    </c:floor>
    <c:plotArea>
      <c:layout>
        <c:manualLayout>
          <c:layoutTarget val="inner"/>
          <c:xMode val="edge"/>
          <c:yMode val="edge"/>
          <c:x val="0.20154735345581853"/>
          <c:y val="1.2453913916882419E-2"/>
          <c:w val="0.79845264654418391"/>
          <c:h val="0.98754608608311767"/>
        </c:manualLayout>
      </c:layout>
      <c:bar3DChart>
        <c:barDir val="bar"/>
        <c:grouping val="percentStacked"/>
        <c:ser>
          <c:idx val="0"/>
          <c:order val="0"/>
          <c:tx>
            <c:strRef>
              <c:f>Лист1!$B$1</c:f>
              <c:strCache>
                <c:ptCount val="1"/>
                <c:pt idx="0">
                  <c:v>Жінки</c:v>
                </c:pt>
              </c:strCache>
            </c:strRef>
          </c:tx>
          <c:spPr>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c:spPr>
          <c:dLbls>
            <c:dLbl>
              <c:idx val="6"/>
              <c:delete val="1"/>
            </c:dLbl>
            <c:txPr>
              <a:bodyPr/>
              <a:lstStyle/>
              <a:p>
                <a:pPr>
                  <a:defRPr sz="2400" b="1"/>
                </a:pPr>
                <a:endParaRPr lang="uk-UA"/>
              </a:p>
            </c:txPr>
            <c:showVal val="1"/>
          </c:dLbls>
          <c:cat>
            <c:strRef>
              <c:f>Лист1!$A$2:$A$8</c:f>
              <c:strCache>
                <c:ptCount val="7"/>
                <c:pt idx="0">
                  <c:v>ВСЬОГО</c:v>
                </c:pt>
                <c:pt idx="1">
                  <c:v>75 років і більше</c:v>
                </c:pt>
                <c:pt idx="2">
                  <c:v>60-74 років</c:v>
                </c:pt>
                <c:pt idx="3">
                  <c:v>45-59 років</c:v>
                </c:pt>
                <c:pt idx="4">
                  <c:v>30-44 років</c:v>
                </c:pt>
                <c:pt idx="5">
                  <c:v>15-29 років</c:v>
                </c:pt>
                <c:pt idx="6">
                  <c:v>0-14 років</c:v>
                </c:pt>
              </c:strCache>
            </c:strRef>
          </c:cat>
          <c:val>
            <c:numRef>
              <c:f>Лист1!$B$2:$B$8</c:f>
              <c:numCache>
                <c:formatCode>General</c:formatCode>
                <c:ptCount val="7"/>
                <c:pt idx="0">
                  <c:v>914</c:v>
                </c:pt>
                <c:pt idx="1">
                  <c:v>704</c:v>
                </c:pt>
                <c:pt idx="2">
                  <c:v>159</c:v>
                </c:pt>
                <c:pt idx="3">
                  <c:v>36</c:v>
                </c:pt>
                <c:pt idx="4">
                  <c:v>13</c:v>
                </c:pt>
                <c:pt idx="5">
                  <c:v>2</c:v>
                </c:pt>
                <c:pt idx="6">
                  <c:v>0</c:v>
                </c:pt>
              </c:numCache>
            </c:numRef>
          </c:val>
        </c:ser>
        <c:ser>
          <c:idx val="1"/>
          <c:order val="1"/>
          <c:tx>
            <c:strRef>
              <c:f>Лист1!$C$1</c:f>
              <c:strCache>
                <c:ptCount val="1"/>
                <c:pt idx="0">
                  <c:v>Чоловіки</c:v>
                </c:pt>
              </c:strCache>
            </c:strRef>
          </c:tx>
          <c:dLbls>
            <c:dLbl>
              <c:idx val="6"/>
              <c:delete val="1"/>
            </c:dLbl>
            <c:txPr>
              <a:bodyPr/>
              <a:lstStyle/>
              <a:p>
                <a:pPr>
                  <a:defRPr sz="2400" b="1"/>
                </a:pPr>
                <a:endParaRPr lang="uk-UA"/>
              </a:p>
            </c:txPr>
            <c:showVal val="1"/>
          </c:dLbls>
          <c:cat>
            <c:strRef>
              <c:f>Лист1!$A$2:$A$8</c:f>
              <c:strCache>
                <c:ptCount val="7"/>
                <c:pt idx="0">
                  <c:v>ВСЬОГО</c:v>
                </c:pt>
                <c:pt idx="1">
                  <c:v>75 років і більше</c:v>
                </c:pt>
                <c:pt idx="2">
                  <c:v>60-74 років</c:v>
                </c:pt>
                <c:pt idx="3">
                  <c:v>45-59 років</c:v>
                </c:pt>
                <c:pt idx="4">
                  <c:v>30-44 років</c:v>
                </c:pt>
                <c:pt idx="5">
                  <c:v>15-29 років</c:v>
                </c:pt>
                <c:pt idx="6">
                  <c:v>0-14 років</c:v>
                </c:pt>
              </c:strCache>
            </c:strRef>
          </c:cat>
          <c:val>
            <c:numRef>
              <c:f>Лист1!$C$2:$C$8</c:f>
              <c:numCache>
                <c:formatCode>General</c:formatCode>
                <c:ptCount val="7"/>
                <c:pt idx="0">
                  <c:v>270</c:v>
                </c:pt>
                <c:pt idx="1">
                  <c:v>191</c:v>
                </c:pt>
                <c:pt idx="2">
                  <c:v>41</c:v>
                </c:pt>
                <c:pt idx="3">
                  <c:v>16</c:v>
                </c:pt>
                <c:pt idx="4">
                  <c:v>19</c:v>
                </c:pt>
                <c:pt idx="5">
                  <c:v>3</c:v>
                </c:pt>
                <c:pt idx="6">
                  <c:v>0</c:v>
                </c:pt>
              </c:numCache>
            </c:numRef>
          </c:val>
        </c:ser>
        <c:dLbls>
          <c:showVal val="1"/>
        </c:dLbls>
        <c:gapWidth val="75"/>
        <c:shape val="box"/>
        <c:axId val="145190912"/>
        <c:axId val="145192448"/>
        <c:axId val="0"/>
      </c:bar3DChart>
      <c:catAx>
        <c:axId val="145190912"/>
        <c:scaling>
          <c:orientation val="minMax"/>
        </c:scaling>
        <c:axPos val="l"/>
        <c:numFmt formatCode="General" sourceLinked="1"/>
        <c:majorTickMark val="none"/>
        <c:tickLblPos val="nextTo"/>
        <c:txPr>
          <a:bodyPr/>
          <a:lstStyle/>
          <a:p>
            <a:pPr>
              <a:defRPr sz="2400" b="1">
                <a:solidFill>
                  <a:srgbClr val="FFFF00"/>
                </a:solidFill>
              </a:defRPr>
            </a:pPr>
            <a:endParaRPr lang="uk-UA"/>
          </a:p>
        </c:txPr>
        <c:crossAx val="145192448"/>
        <c:crosses val="autoZero"/>
        <c:auto val="1"/>
        <c:lblAlgn val="ctr"/>
        <c:lblOffset val="100"/>
      </c:catAx>
      <c:valAx>
        <c:axId val="145192448"/>
        <c:scaling>
          <c:orientation val="minMax"/>
        </c:scaling>
        <c:delete val="1"/>
        <c:axPos val="b"/>
        <c:numFmt formatCode="0%" sourceLinked="1"/>
        <c:majorTickMark val="none"/>
        <c:tickLblPos val="nextTo"/>
        <c:crossAx val="145190912"/>
        <c:crosses val="autoZero"/>
        <c:crossBetween val="between"/>
      </c:valAx>
    </c:plotArea>
    <c:legend>
      <c:legendPos val="t"/>
      <c:legendEntry>
        <c:idx val="0"/>
        <c:txPr>
          <a:bodyPr/>
          <a:lstStyle/>
          <a:p>
            <a:pPr>
              <a:defRPr sz="3200" b="1">
                <a:solidFill>
                  <a:schemeClr val="accent2">
                    <a:lumMod val="20000"/>
                    <a:lumOff val="80000"/>
                  </a:schemeClr>
                </a:solidFill>
              </a:defRPr>
            </a:pPr>
            <a:endParaRPr lang="uk-UA"/>
          </a:p>
        </c:txPr>
      </c:legendEntry>
      <c:legendEntry>
        <c:idx val="1"/>
        <c:txPr>
          <a:bodyPr/>
          <a:lstStyle/>
          <a:p>
            <a:pPr>
              <a:defRPr sz="3200" b="1">
                <a:solidFill>
                  <a:schemeClr val="accent5">
                    <a:lumMod val="40000"/>
                    <a:lumOff val="60000"/>
                  </a:schemeClr>
                </a:solidFill>
              </a:defRPr>
            </a:pPr>
            <a:endParaRPr lang="uk-UA"/>
          </a:p>
        </c:txPr>
      </c:legendEntry>
      <c:layout>
        <c:manualLayout>
          <c:xMode val="edge"/>
          <c:yMode val="edge"/>
          <c:x val="0.21711253280839951"/>
          <c:y val="2.4142592337206795E-2"/>
          <c:w val="0.78288746719160107"/>
          <c:h val="9.8227861139136868E-2"/>
        </c:manualLayout>
      </c:layout>
      <c:txPr>
        <a:bodyPr/>
        <a:lstStyle/>
        <a:p>
          <a:pPr>
            <a:defRPr sz="3200" b="1">
              <a:solidFill>
                <a:schemeClr val="bg1"/>
              </a:solidFill>
            </a:defRPr>
          </a:pPr>
          <a:endParaRPr lang="uk-UA"/>
        </a:p>
      </c:txPr>
    </c:legend>
    <c:plotVisOnly val="1"/>
  </c:chart>
  <c:txPr>
    <a:bodyPr/>
    <a:lstStyle/>
    <a:p>
      <a:pPr>
        <a:defRPr sz="1800"/>
      </a:pPr>
      <a:endParaRPr lang="uk-UA"/>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AngAx val="1"/>
    </c:view3D>
    <c:floor>
      <c:spPr>
        <a:solidFill>
          <a:schemeClr val="tx2">
            <a:lumMod val="60000"/>
            <a:lumOff val="40000"/>
          </a:schemeClr>
        </a:solidFill>
      </c:spPr>
    </c:floor>
    <c:plotArea>
      <c:layout/>
      <c:bar3DChart>
        <c:barDir val="bar"/>
        <c:grouping val="percentStacked"/>
        <c:ser>
          <c:idx val="0"/>
          <c:order val="0"/>
          <c:tx>
            <c:strRef>
              <c:f>Лист1!$B$1</c:f>
              <c:strCache>
                <c:ptCount val="1"/>
                <c:pt idx="0">
                  <c:v>Дівчат</c:v>
                </c:pt>
              </c:strCache>
            </c:strRef>
          </c:tx>
          <c:spPr>
            <a:gradFill rotWithShape="1">
              <a:gsLst>
                <a:gs pos="0">
                  <a:schemeClr val="accent5">
                    <a:tint val="35000"/>
                    <a:satMod val="253000"/>
                  </a:schemeClr>
                </a:gs>
                <a:gs pos="50000">
                  <a:schemeClr val="accent5">
                    <a:tint val="42000"/>
                    <a:satMod val="255000"/>
                  </a:schemeClr>
                </a:gs>
                <a:gs pos="97000">
                  <a:schemeClr val="accent5">
                    <a:tint val="53000"/>
                    <a:satMod val="260000"/>
                  </a:schemeClr>
                </a:gs>
                <a:gs pos="100000">
                  <a:schemeClr val="accent5">
                    <a:tint val="56000"/>
                    <a:satMod val="275000"/>
                  </a:schemeClr>
                </a:gs>
              </a:gsLst>
              <a:path path="circle">
                <a:fillToRect l="50000" t="50000" r="50000" b="50000"/>
              </a:path>
            </a:gradFill>
            <a:ln w="9525" cap="flat" cmpd="sng" algn="ctr">
              <a:solidFill>
                <a:schemeClr val="accent5"/>
              </a:solidFill>
              <a:prstDash val="solid"/>
            </a:ln>
            <a:effectLst>
              <a:outerShdw blurRad="63500" dist="25400" dir="5400000" rotWithShape="0">
                <a:srgbClr val="000000">
                  <a:alpha val="43137"/>
                </a:srgbClr>
              </a:outerShdw>
            </a:effectLst>
          </c:spPr>
          <c:dLbls>
            <c:txPr>
              <a:bodyPr/>
              <a:lstStyle/>
              <a:p>
                <a:pPr>
                  <a:defRPr sz="2800" b="1"/>
                </a:pPr>
                <a:endParaRPr lang="uk-UA"/>
              </a:p>
            </c:txPr>
            <c:showVal val="1"/>
          </c:dLbls>
          <c:cat>
            <c:strRef>
              <c:f>Лист1!$A$2:$A$7</c:f>
              <c:strCache>
                <c:ptCount val="6"/>
                <c:pt idx="0">
                  <c:v>Усього</c:v>
                </c:pt>
                <c:pt idx="1">
                  <c:v>19-23 років</c:v>
                </c:pt>
                <c:pt idx="2">
                  <c:v>15-18 років</c:v>
                </c:pt>
                <c:pt idx="3">
                  <c:v>7-14 років</c:v>
                </c:pt>
                <c:pt idx="4">
                  <c:v>4-6 років</c:v>
                </c:pt>
                <c:pt idx="5">
                  <c:v>до 3 років</c:v>
                </c:pt>
              </c:strCache>
            </c:strRef>
          </c:cat>
          <c:val>
            <c:numRef>
              <c:f>Лист1!$B$2:$B$7</c:f>
              <c:numCache>
                <c:formatCode>General</c:formatCode>
                <c:ptCount val="6"/>
                <c:pt idx="0">
                  <c:v>80</c:v>
                </c:pt>
                <c:pt idx="1">
                  <c:v>0</c:v>
                </c:pt>
                <c:pt idx="2">
                  <c:v>11</c:v>
                </c:pt>
                <c:pt idx="3">
                  <c:v>41</c:v>
                </c:pt>
                <c:pt idx="4">
                  <c:v>18</c:v>
                </c:pt>
                <c:pt idx="5">
                  <c:v>10</c:v>
                </c:pt>
              </c:numCache>
            </c:numRef>
          </c:val>
        </c:ser>
        <c:ser>
          <c:idx val="1"/>
          <c:order val="1"/>
          <c:tx>
            <c:strRef>
              <c:f>Лист1!$C$1</c:f>
              <c:strCache>
                <c:ptCount val="1"/>
                <c:pt idx="0">
                  <c:v>Хлопців</c:v>
                </c:pt>
              </c:strCache>
            </c:strRef>
          </c:tx>
          <c:spPr>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contourClr>
            </a:sp3d>
          </c:spPr>
          <c:dLbls>
            <c:txPr>
              <a:bodyPr/>
              <a:lstStyle/>
              <a:p>
                <a:pPr>
                  <a:defRPr sz="2800" b="1"/>
                </a:pPr>
                <a:endParaRPr lang="uk-UA"/>
              </a:p>
            </c:txPr>
            <c:showVal val="1"/>
          </c:dLbls>
          <c:cat>
            <c:strRef>
              <c:f>Лист1!$A$2:$A$7</c:f>
              <c:strCache>
                <c:ptCount val="6"/>
                <c:pt idx="0">
                  <c:v>Усього</c:v>
                </c:pt>
                <c:pt idx="1">
                  <c:v>19-23 років</c:v>
                </c:pt>
                <c:pt idx="2">
                  <c:v>15-18 років</c:v>
                </c:pt>
                <c:pt idx="3">
                  <c:v>7-14 років</c:v>
                </c:pt>
                <c:pt idx="4">
                  <c:v>4-6 років</c:v>
                </c:pt>
                <c:pt idx="5">
                  <c:v>до 3 років</c:v>
                </c:pt>
              </c:strCache>
            </c:strRef>
          </c:cat>
          <c:val>
            <c:numRef>
              <c:f>Лист1!$C$2:$C$7</c:f>
              <c:numCache>
                <c:formatCode>General</c:formatCode>
                <c:ptCount val="6"/>
                <c:pt idx="0">
                  <c:v>100</c:v>
                </c:pt>
                <c:pt idx="1">
                  <c:v>1</c:v>
                </c:pt>
                <c:pt idx="2">
                  <c:v>15</c:v>
                </c:pt>
                <c:pt idx="3">
                  <c:v>62</c:v>
                </c:pt>
                <c:pt idx="4">
                  <c:v>10</c:v>
                </c:pt>
                <c:pt idx="5">
                  <c:v>12</c:v>
                </c:pt>
              </c:numCache>
            </c:numRef>
          </c:val>
        </c:ser>
        <c:dLbls>
          <c:showVal val="1"/>
        </c:dLbls>
        <c:gapWidth val="95"/>
        <c:gapDepth val="95"/>
        <c:shape val="box"/>
        <c:axId val="146360960"/>
        <c:axId val="146375040"/>
        <c:axId val="0"/>
      </c:bar3DChart>
      <c:catAx>
        <c:axId val="146360960"/>
        <c:scaling>
          <c:orientation val="minMax"/>
        </c:scaling>
        <c:axPos val="l"/>
        <c:majorTickMark val="none"/>
        <c:tickLblPos val="nextTo"/>
        <c:txPr>
          <a:bodyPr/>
          <a:lstStyle/>
          <a:p>
            <a:pPr>
              <a:defRPr sz="2000" b="1"/>
            </a:pPr>
            <a:endParaRPr lang="uk-UA"/>
          </a:p>
        </c:txPr>
        <c:crossAx val="146375040"/>
        <c:crosses val="autoZero"/>
        <c:auto val="1"/>
        <c:lblAlgn val="ctr"/>
        <c:lblOffset val="100"/>
      </c:catAx>
      <c:valAx>
        <c:axId val="146375040"/>
        <c:scaling>
          <c:orientation val="minMax"/>
        </c:scaling>
        <c:delete val="1"/>
        <c:axPos val="b"/>
        <c:numFmt formatCode="0%" sourceLinked="1"/>
        <c:majorTickMark val="none"/>
        <c:tickLblPos val="nextTo"/>
        <c:crossAx val="146360960"/>
        <c:crosses val="autoZero"/>
        <c:crossBetween val="between"/>
      </c:valAx>
    </c:plotArea>
    <c:legend>
      <c:legendPos val="t"/>
      <c:layout>
        <c:manualLayout>
          <c:xMode val="edge"/>
          <c:yMode val="edge"/>
          <c:x val="0.17825557742782194"/>
          <c:y val="1.4222173114456223E-2"/>
          <c:w val="0.77404440069991542"/>
          <c:h val="6.5789869072018142E-2"/>
        </c:manualLayout>
      </c:layout>
      <c:txPr>
        <a:bodyPr/>
        <a:lstStyle/>
        <a:p>
          <a:pPr>
            <a:defRPr sz="2400" b="1"/>
          </a:pPr>
          <a:endParaRPr lang="uk-UA"/>
        </a:p>
      </c:txPr>
    </c:legend>
    <c:plotVisOnly val="1"/>
  </c:chart>
  <c:spPr>
    <a:solidFill>
      <a:schemeClr val="accent4">
        <a:lumMod val="20000"/>
        <a:lumOff val="80000"/>
      </a:schemeClr>
    </a:solidFill>
    <a:ln w="9525" cap="flat" cmpd="sng" algn="ctr">
      <a:solidFill>
        <a:schemeClr val="accent3"/>
      </a:solidFill>
      <a:prstDash val="solid"/>
    </a:ln>
    <a:effectLst>
      <a:outerShdw blurRad="63500" dist="25400" dir="5400000" rotWithShape="0">
        <a:srgbClr val="000000">
          <a:alpha val="43137"/>
        </a:srgbClr>
      </a:outerShdw>
    </a:effectLst>
  </c:spPr>
  <c:txPr>
    <a:bodyPr/>
    <a:lstStyle/>
    <a:p>
      <a:pPr>
        <a:defRPr>
          <a:solidFill>
            <a:schemeClr val="dk1"/>
          </a:solidFill>
          <a:latin typeface="+mn-lt"/>
          <a:ea typeface="+mn-ea"/>
          <a:cs typeface="+mn-cs"/>
        </a:defRPr>
      </a:pPr>
      <a:endParaRPr lang="uk-UA"/>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uk-UA"/>
  <c:style val="5"/>
  <c:chart>
    <c:autoTitleDeleted val="1"/>
    <c:view3D>
      <c:perspective val="30"/>
    </c:view3D>
    <c:floor>
      <c:spPr>
        <a:solidFill>
          <a:srgbClr val="FF0000"/>
        </a:solidFill>
      </c:spPr>
    </c:floor>
    <c:plotArea>
      <c:layout>
        <c:manualLayout>
          <c:layoutTarget val="inner"/>
          <c:xMode val="edge"/>
          <c:yMode val="edge"/>
          <c:x val="0.20849179790026298"/>
          <c:y val="0.11887675070258683"/>
          <c:w val="0.7607061461067367"/>
          <c:h val="0.82364709360109234"/>
        </c:manualLayout>
      </c:layout>
      <c:bar3DChart>
        <c:barDir val="bar"/>
        <c:grouping val="percentStacked"/>
        <c:ser>
          <c:idx val="0"/>
          <c:order val="0"/>
          <c:tx>
            <c:strRef>
              <c:f>Лист1!$B$1</c:f>
              <c:strCache>
                <c:ptCount val="1"/>
                <c:pt idx="0">
                  <c:v>Дівчат</c:v>
                </c:pt>
              </c:strCache>
            </c:strRef>
          </c:tx>
          <c:spPr>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w="9525" cap="flat" cmpd="sng" algn="ctr">
              <a:solidFill>
                <a:schemeClr val="accent3"/>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shade val="80000"/>
                </a:schemeClr>
              </a:contourClr>
            </a:sp3d>
          </c:spPr>
          <c:dPt>
            <c:idx val="5"/>
            <c:spPr>
              <a:solidFill>
                <a:srgbClr val="FFFF00"/>
              </a:solidFill>
              <a:ln w="9525" cap="flat" cmpd="sng" algn="ctr">
                <a:solidFill>
                  <a:schemeClr val="accent3"/>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shade val="80000"/>
                  </a:schemeClr>
                </a:contourClr>
              </a:sp3d>
            </c:spPr>
          </c:dPt>
          <c:dLbls>
            <c:dLbl>
              <c:idx val="4"/>
              <c:delete val="1"/>
            </c:dLbl>
            <c:dLbl>
              <c:idx val="5"/>
              <c:delete val="1"/>
            </c:dLbl>
            <c:txPr>
              <a:bodyPr/>
              <a:lstStyle/>
              <a:p>
                <a:pPr>
                  <a:defRPr sz="3200" b="1">
                    <a:solidFill>
                      <a:schemeClr val="tx1"/>
                    </a:solidFill>
                  </a:defRPr>
                </a:pPr>
                <a:endParaRPr lang="uk-UA"/>
              </a:p>
            </c:txPr>
            <c:showVal val="1"/>
          </c:dLbls>
          <c:cat>
            <c:strRef>
              <c:f>Лист1!$A$2:$A$7</c:f>
              <c:strCache>
                <c:ptCount val="6"/>
                <c:pt idx="0">
                  <c:v>Усього</c:v>
                </c:pt>
                <c:pt idx="1">
                  <c:v>19-23 років</c:v>
                </c:pt>
                <c:pt idx="2">
                  <c:v>15-18 років</c:v>
                </c:pt>
                <c:pt idx="3">
                  <c:v>7-14 років</c:v>
                </c:pt>
                <c:pt idx="4">
                  <c:v>4-6 років</c:v>
                </c:pt>
                <c:pt idx="5">
                  <c:v>до 3 років</c:v>
                </c:pt>
              </c:strCache>
            </c:strRef>
          </c:cat>
          <c:val>
            <c:numRef>
              <c:f>Лист1!$B$2:$B$7</c:f>
              <c:numCache>
                <c:formatCode>General</c:formatCode>
                <c:ptCount val="6"/>
                <c:pt idx="0">
                  <c:v>8</c:v>
                </c:pt>
                <c:pt idx="1">
                  <c:v>2</c:v>
                </c:pt>
                <c:pt idx="2">
                  <c:v>3</c:v>
                </c:pt>
                <c:pt idx="3">
                  <c:v>3</c:v>
                </c:pt>
                <c:pt idx="4">
                  <c:v>0</c:v>
                </c:pt>
                <c:pt idx="5">
                  <c:v>0</c:v>
                </c:pt>
              </c:numCache>
            </c:numRef>
          </c:val>
        </c:ser>
        <c:ser>
          <c:idx val="1"/>
          <c:order val="1"/>
          <c:tx>
            <c:strRef>
              <c:f>Лист1!$C$1</c:f>
              <c:strCache>
                <c:ptCount val="1"/>
                <c:pt idx="0">
                  <c:v>Хлопців</c:v>
                </c:pt>
              </c:strCache>
            </c:strRef>
          </c:tx>
          <c:spPr>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c:spPr>
          <c:dLbls>
            <c:dLbl>
              <c:idx val="1"/>
              <c:delete val="1"/>
            </c:dLbl>
            <c:dLbl>
              <c:idx val="2"/>
              <c:delete val="1"/>
            </c:dLbl>
            <c:dLbl>
              <c:idx val="4"/>
              <c:layout>
                <c:manualLayout>
                  <c:x val="7.9166666666666899E-2"/>
                  <c:y val="-2.0914972402941035E-3"/>
                </c:manualLayout>
              </c:layout>
              <c:showVal val="1"/>
            </c:dLbl>
            <c:dLbl>
              <c:idx val="5"/>
              <c:layout>
                <c:manualLayout>
                  <c:x val="7.9166666666666899E-2"/>
                  <c:y val="0"/>
                </c:manualLayout>
              </c:layout>
              <c:showVal val="1"/>
            </c:dLbl>
            <c:txPr>
              <a:bodyPr/>
              <a:lstStyle/>
              <a:p>
                <a:pPr>
                  <a:defRPr sz="3200" b="1"/>
                </a:pPr>
                <a:endParaRPr lang="uk-UA"/>
              </a:p>
            </c:txPr>
            <c:showVal val="1"/>
          </c:dLbls>
          <c:cat>
            <c:strRef>
              <c:f>Лист1!$A$2:$A$7</c:f>
              <c:strCache>
                <c:ptCount val="6"/>
                <c:pt idx="0">
                  <c:v>Усього</c:v>
                </c:pt>
                <c:pt idx="1">
                  <c:v>19-23 років</c:v>
                </c:pt>
                <c:pt idx="2">
                  <c:v>15-18 років</c:v>
                </c:pt>
                <c:pt idx="3">
                  <c:v>7-14 років</c:v>
                </c:pt>
                <c:pt idx="4">
                  <c:v>4-6 років</c:v>
                </c:pt>
                <c:pt idx="5">
                  <c:v>до 3 років</c:v>
                </c:pt>
              </c:strCache>
            </c:strRef>
          </c:cat>
          <c:val>
            <c:numRef>
              <c:f>Лист1!$C$2:$C$7</c:f>
              <c:numCache>
                <c:formatCode>General</c:formatCode>
                <c:ptCount val="6"/>
                <c:pt idx="0">
                  <c:v>3</c:v>
                </c:pt>
                <c:pt idx="1">
                  <c:v>0</c:v>
                </c:pt>
                <c:pt idx="2">
                  <c:v>0</c:v>
                </c:pt>
                <c:pt idx="3">
                  <c:v>3</c:v>
                </c:pt>
                <c:pt idx="4">
                  <c:v>0</c:v>
                </c:pt>
                <c:pt idx="5">
                  <c:v>0</c:v>
                </c:pt>
              </c:numCache>
            </c:numRef>
          </c:val>
        </c:ser>
        <c:dLbls>
          <c:showVal val="1"/>
        </c:dLbls>
        <c:gapWidth val="75"/>
        <c:shape val="box"/>
        <c:axId val="146498304"/>
        <c:axId val="146499840"/>
        <c:axId val="0"/>
      </c:bar3DChart>
      <c:catAx>
        <c:axId val="146498304"/>
        <c:scaling>
          <c:orientation val="minMax"/>
        </c:scaling>
        <c:axPos val="l"/>
        <c:majorTickMark val="none"/>
        <c:tickLblPos val="nextTo"/>
        <c:txPr>
          <a:bodyPr/>
          <a:lstStyle/>
          <a:p>
            <a:pPr>
              <a:defRPr sz="2800" b="0" i="1"/>
            </a:pPr>
            <a:endParaRPr lang="uk-UA"/>
          </a:p>
        </c:txPr>
        <c:crossAx val="146499840"/>
        <c:crosses val="autoZero"/>
        <c:auto val="1"/>
        <c:lblAlgn val="ctr"/>
        <c:lblOffset val="100"/>
      </c:catAx>
      <c:valAx>
        <c:axId val="146499840"/>
        <c:scaling>
          <c:orientation val="minMax"/>
        </c:scaling>
        <c:axPos val="b"/>
        <c:numFmt formatCode="0%" sourceLinked="1"/>
        <c:majorTickMark val="none"/>
        <c:tickLblPos val="nextTo"/>
        <c:crossAx val="146498304"/>
        <c:crosses val="autoZero"/>
        <c:crossBetween val="between"/>
      </c:valAx>
    </c:plotArea>
    <c:legend>
      <c:legendPos val="t"/>
      <c:layout>
        <c:manualLayout>
          <c:xMode val="edge"/>
          <c:yMode val="edge"/>
          <c:x val="0.20240080927384077"/>
          <c:y val="0"/>
          <c:w val="0.79759919072615926"/>
          <c:h val="0.10474827513234486"/>
        </c:manualLayout>
      </c:layout>
      <c:txPr>
        <a:bodyPr/>
        <a:lstStyle/>
        <a:p>
          <a:pPr>
            <a:defRPr sz="2800" b="1"/>
          </a:pPr>
          <a:endParaRPr lang="uk-UA"/>
        </a:p>
      </c:txPr>
    </c:legend>
    <c:plotVisOnly val="1"/>
    <c:dispBlanksAs val="zero"/>
  </c:chart>
  <c:spPr>
    <a:blipFill dpi="0" rotWithShape="1">
      <a:blip xmlns:r="http://schemas.openxmlformats.org/officeDocument/2006/relationships" r:embed="rId1">
        <a:alphaModFix amt="32000"/>
      </a:blip>
      <a:srcRect/>
      <a:tile tx="0" ty="0" sx="100000" sy="100000" flip="none" algn="tl"/>
    </a:blipFill>
  </c:spPr>
  <c:txPr>
    <a:bodyPr/>
    <a:lstStyle/>
    <a:p>
      <a:pPr>
        <a:defRPr sz="1800"/>
      </a:pPr>
      <a:endParaRPr lang="uk-UA"/>
    </a:p>
  </c:tx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otX val="30"/>
      <c:perspective val="30"/>
    </c:view3D>
    <c:floor>
      <c:spPr>
        <a:solidFill>
          <a:schemeClr val="tx2">
            <a:lumMod val="60000"/>
            <a:lumOff val="40000"/>
          </a:schemeClr>
        </a:solidFill>
      </c:spPr>
    </c:floor>
    <c:plotArea>
      <c:layout>
        <c:manualLayout>
          <c:layoutTarget val="inner"/>
          <c:xMode val="edge"/>
          <c:yMode val="edge"/>
          <c:x val="0.38394817191161801"/>
          <c:y val="2.2739014386617996E-2"/>
          <c:w val="0.61605182808838543"/>
          <c:h val="0.97636998085495319"/>
        </c:manualLayout>
      </c:layout>
      <c:bar3DChart>
        <c:barDir val="bar"/>
        <c:grouping val="percentStacked"/>
        <c:ser>
          <c:idx val="0"/>
          <c:order val="0"/>
          <c:tx>
            <c:strRef>
              <c:f>Лист1!$B$1</c:f>
              <c:strCache>
                <c:ptCount val="1"/>
                <c:pt idx="0">
                  <c:v>Продажи</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contourClr>
                <a:srgbClr val="000000"/>
              </a:contourClr>
            </a:sp3d>
          </c:spPr>
          <c:dLbls>
            <c:dLbl>
              <c:idx val="0"/>
              <c:spPr>
                <a:solidFill>
                  <a:schemeClr val="accent1"/>
                </a:solidFill>
              </c:spPr>
              <c:txPr>
                <a:bodyPr/>
                <a:lstStyle/>
                <a:p>
                  <a:pPr>
                    <a:defRPr sz="2800" b="1"/>
                  </a:pPr>
                  <a:endParaRPr lang="uk-UA"/>
                </a:p>
              </c:txPr>
            </c:dLbl>
            <c:txPr>
              <a:bodyPr/>
              <a:lstStyle/>
              <a:p>
                <a:pPr>
                  <a:defRPr sz="2000" b="1"/>
                </a:pPr>
                <a:endParaRPr lang="uk-UA"/>
              </a:p>
            </c:txPr>
            <c:showVal val="1"/>
          </c:dLbls>
          <c:cat>
            <c:strRef>
              <c:f>Лист1!$A$2:$A$10</c:f>
              <c:strCache>
                <c:ptCount val="9"/>
                <c:pt idx="0">
                  <c:v>Хмільницька міська ТГ</c:v>
                </c:pt>
                <c:pt idx="1">
                  <c:v>м. Хмільник</c:v>
                </c:pt>
                <c:pt idx="2">
                  <c:v>Порицький </c:v>
                </c:pt>
                <c:pt idx="3">
                  <c:v>Великомитницький</c:v>
                </c:pt>
                <c:pt idx="4">
                  <c:v>Широкогребельський </c:v>
                </c:pt>
                <c:pt idx="5">
                  <c:v>Лозівський </c:v>
                </c:pt>
                <c:pt idx="6">
                  <c:v>Соколівський </c:v>
                </c:pt>
                <c:pt idx="7">
                  <c:v>Кривошиївський</c:v>
                </c:pt>
                <c:pt idx="8">
                  <c:v>Кожухівський </c:v>
                </c:pt>
              </c:strCache>
            </c:strRef>
          </c:cat>
          <c:val>
            <c:numRef>
              <c:f>Лист1!$B$2:$B$10</c:f>
              <c:numCache>
                <c:formatCode>General</c:formatCode>
                <c:ptCount val="9"/>
                <c:pt idx="0">
                  <c:v>399</c:v>
                </c:pt>
                <c:pt idx="1">
                  <c:v>203</c:v>
                </c:pt>
                <c:pt idx="2">
                  <c:v>43</c:v>
                </c:pt>
                <c:pt idx="3">
                  <c:v>41</c:v>
                </c:pt>
                <c:pt idx="4">
                  <c:v>39</c:v>
                </c:pt>
                <c:pt idx="5">
                  <c:v>20</c:v>
                </c:pt>
                <c:pt idx="6">
                  <c:v>20</c:v>
                </c:pt>
                <c:pt idx="7">
                  <c:v>19</c:v>
                </c:pt>
                <c:pt idx="8">
                  <c:v>14</c:v>
                </c:pt>
              </c:numCache>
            </c:numRef>
          </c:val>
        </c:ser>
        <c:dLbls>
          <c:showVal val="1"/>
        </c:dLbls>
        <c:gapWidth val="75"/>
        <c:shape val="box"/>
        <c:axId val="146773120"/>
        <c:axId val="146774656"/>
        <c:axId val="0"/>
      </c:bar3DChart>
      <c:catAx>
        <c:axId val="146773120"/>
        <c:scaling>
          <c:orientation val="minMax"/>
        </c:scaling>
        <c:axPos val="l"/>
        <c:majorTickMark val="none"/>
        <c:tickLblPos val="nextTo"/>
        <c:txPr>
          <a:bodyPr/>
          <a:lstStyle/>
          <a:p>
            <a:pPr>
              <a:defRPr sz="1300" b="1"/>
            </a:pPr>
            <a:endParaRPr lang="uk-UA"/>
          </a:p>
        </c:txPr>
        <c:crossAx val="146774656"/>
        <c:crosses val="autoZero"/>
        <c:auto val="1"/>
        <c:lblAlgn val="ctr"/>
        <c:lblOffset val="100"/>
      </c:catAx>
      <c:valAx>
        <c:axId val="146774656"/>
        <c:scaling>
          <c:orientation val="minMax"/>
        </c:scaling>
        <c:delete val="1"/>
        <c:axPos val="b"/>
        <c:numFmt formatCode="0%" sourceLinked="1"/>
        <c:majorTickMark val="none"/>
        <c:tickLblPos val="nextTo"/>
        <c:crossAx val="146773120"/>
        <c:crosses val="autoZero"/>
        <c:crossBetween val="between"/>
      </c:valA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57150" cap="flat" cmpd="sng" algn="ctr">
          <a:solidFill>
            <a:schemeClr val="tx1"/>
          </a:solidFill>
          <a:prstDash val="solid"/>
        </a:ln>
        <a:effectLst>
          <a:outerShdw blurRad="40000" dist="20000" dir="5400000" rotWithShape="0">
            <a:srgbClr val="000000">
              <a:alpha val="38000"/>
            </a:srgbClr>
          </a:outerShdw>
        </a:effectLst>
      </c:spPr>
    </c:plotArea>
    <c:plotVisOnly val="1"/>
  </c:chart>
  <c:txPr>
    <a:bodyPr/>
    <a:lstStyle/>
    <a:p>
      <a:pPr>
        <a:defRPr sz="1800"/>
      </a:pPr>
      <a:endParaRPr lang="uk-UA"/>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uk-UA"/>
  <c:style val="29"/>
  <c:chart>
    <c:autoTitleDeleted val="1"/>
    <c:view3D>
      <c:perspective val="30"/>
    </c:view3D>
    <c:floor>
      <c:spPr>
        <a:solidFill>
          <a:srgbClr val="00B050"/>
        </a:solidFill>
      </c:spPr>
    </c:floor>
    <c:sideWall>
      <c:spPr>
        <a:scene3d>
          <a:camera prst="orthographicFront"/>
          <a:lightRig rig="threePt" dir="t"/>
        </a:scene3d>
        <a:sp3d>
          <a:bevelT w="101600" prst="riblet"/>
        </a:sp3d>
      </c:spPr>
    </c:sideWall>
    <c:backWall>
      <c:spPr>
        <a:scene3d>
          <a:camera prst="orthographicFront"/>
          <a:lightRig rig="threePt" dir="t"/>
        </a:scene3d>
        <a:sp3d>
          <a:bevelT w="101600" prst="riblet"/>
        </a:sp3d>
      </c:spPr>
    </c:backWall>
    <c:plotArea>
      <c:layout>
        <c:manualLayout>
          <c:layoutTarget val="inner"/>
          <c:xMode val="edge"/>
          <c:yMode val="edge"/>
          <c:x val="0.4850258092738422"/>
          <c:y val="6.9839985941133012E-2"/>
          <c:w val="0.51497419072615858"/>
          <c:h val="0.93015997810351114"/>
        </c:manualLayout>
      </c:layout>
      <c:bar3DChart>
        <c:barDir val="bar"/>
        <c:grouping val="percentStacked"/>
        <c:ser>
          <c:idx val="0"/>
          <c:order val="0"/>
          <c:tx>
            <c:strRef>
              <c:f>Лист1!$B$1</c:f>
              <c:strCache>
                <c:ptCount val="1"/>
                <c:pt idx="0">
                  <c:v>Всього</c:v>
                </c:pt>
              </c:strCache>
            </c:strRef>
          </c:tx>
          <c:spPr>
            <a:solidFill>
              <a:srgbClr val="92D050"/>
            </a:solidFill>
          </c:spPr>
          <c:dLbls>
            <c:dLbl>
              <c:idx val="0"/>
              <c:layout/>
              <c:tx>
                <c:rich>
                  <a:bodyPr/>
                  <a:lstStyle/>
                  <a:p>
                    <a:pPr>
                      <a:defRPr sz="2000" b="1"/>
                    </a:pPr>
                    <a:r>
                      <a:rPr lang="en-US" sz="2800"/>
                      <a:t>1299</a:t>
                    </a:r>
                  </a:p>
                </c:rich>
              </c:tx>
              <c:spPr>
                <a:solidFill>
                  <a:srgbClr val="00B050"/>
                </a:solidFill>
              </c:spPr>
              <c:showVal val="1"/>
            </c:dLbl>
            <c:txPr>
              <a:bodyPr/>
              <a:lstStyle/>
              <a:p>
                <a:pPr>
                  <a:defRPr sz="2000" b="1"/>
                </a:pPr>
                <a:endParaRPr lang="uk-UA"/>
              </a:p>
            </c:txPr>
            <c:showVal val="1"/>
          </c:dLbls>
          <c:cat>
            <c:strRef>
              <c:f>Лист1!$A$2:$A$10</c:f>
              <c:strCache>
                <c:ptCount val="9"/>
                <c:pt idx="0">
                  <c:v>Хмільницька міська ТГ</c:v>
                </c:pt>
                <c:pt idx="1">
                  <c:v>м. Хмільник</c:v>
                </c:pt>
                <c:pt idx="2">
                  <c:v>Порицький </c:v>
                </c:pt>
                <c:pt idx="3">
                  <c:v>Великомитницький</c:v>
                </c:pt>
                <c:pt idx="4">
                  <c:v>Широкогребельський </c:v>
                </c:pt>
                <c:pt idx="5">
                  <c:v>Лозівський </c:v>
                </c:pt>
                <c:pt idx="6">
                  <c:v>Соколівський </c:v>
                </c:pt>
                <c:pt idx="7">
                  <c:v>Кривошиївський</c:v>
                </c:pt>
                <c:pt idx="8">
                  <c:v>Кожухівський </c:v>
                </c:pt>
              </c:strCache>
            </c:strRef>
          </c:cat>
          <c:val>
            <c:numRef>
              <c:f>Лист1!$B$2:$B$10</c:f>
              <c:numCache>
                <c:formatCode>General</c:formatCode>
                <c:ptCount val="9"/>
                <c:pt idx="0">
                  <c:v>1299</c:v>
                </c:pt>
                <c:pt idx="1">
                  <c:v>640</c:v>
                </c:pt>
                <c:pt idx="2">
                  <c:v>145</c:v>
                </c:pt>
                <c:pt idx="3">
                  <c:v>141</c:v>
                </c:pt>
                <c:pt idx="4">
                  <c:v>123</c:v>
                </c:pt>
                <c:pt idx="5">
                  <c:v>74</c:v>
                </c:pt>
                <c:pt idx="6">
                  <c:v>67</c:v>
                </c:pt>
                <c:pt idx="7">
                  <c:v>61</c:v>
                </c:pt>
                <c:pt idx="8">
                  <c:v>48</c:v>
                </c:pt>
              </c:numCache>
            </c:numRef>
          </c:val>
        </c:ser>
        <c:ser>
          <c:idx val="1"/>
          <c:order val="1"/>
          <c:tx>
            <c:strRef>
              <c:f>Лист1!$C$1</c:f>
              <c:strCache>
                <c:ptCount val="1"/>
                <c:pt idx="0">
                  <c:v>Дівчат</c:v>
                </c:pt>
              </c:strCache>
            </c:strRef>
          </c:tx>
          <c:spPr>
            <a:solidFill>
              <a:schemeClr val="accent2">
                <a:lumMod val="40000"/>
                <a:lumOff val="60000"/>
              </a:schemeClr>
            </a:solidFill>
          </c:spPr>
          <c:dLbls>
            <c:txPr>
              <a:bodyPr/>
              <a:lstStyle/>
              <a:p>
                <a:pPr>
                  <a:defRPr sz="2000" b="1"/>
                </a:pPr>
                <a:endParaRPr lang="uk-UA"/>
              </a:p>
            </c:txPr>
            <c:showVal val="1"/>
          </c:dLbls>
          <c:cat>
            <c:strRef>
              <c:f>Лист1!$A$2:$A$10</c:f>
              <c:strCache>
                <c:ptCount val="9"/>
                <c:pt idx="0">
                  <c:v>Хмільницька міська ТГ</c:v>
                </c:pt>
                <c:pt idx="1">
                  <c:v>м. Хмільник</c:v>
                </c:pt>
                <c:pt idx="2">
                  <c:v>Порицький </c:v>
                </c:pt>
                <c:pt idx="3">
                  <c:v>Великомитницький</c:v>
                </c:pt>
                <c:pt idx="4">
                  <c:v>Широкогребельський </c:v>
                </c:pt>
                <c:pt idx="5">
                  <c:v>Лозівський </c:v>
                </c:pt>
                <c:pt idx="6">
                  <c:v>Соколівський </c:v>
                </c:pt>
                <c:pt idx="7">
                  <c:v>Кривошиївський</c:v>
                </c:pt>
                <c:pt idx="8">
                  <c:v>Кожухівський </c:v>
                </c:pt>
              </c:strCache>
            </c:strRef>
          </c:cat>
          <c:val>
            <c:numRef>
              <c:f>Лист1!$C$2:$C$10</c:f>
              <c:numCache>
                <c:formatCode>General</c:formatCode>
                <c:ptCount val="9"/>
                <c:pt idx="0">
                  <c:v>590</c:v>
                </c:pt>
                <c:pt idx="1">
                  <c:v>301</c:v>
                </c:pt>
                <c:pt idx="2">
                  <c:v>62</c:v>
                </c:pt>
                <c:pt idx="3">
                  <c:v>71</c:v>
                </c:pt>
                <c:pt idx="4">
                  <c:v>51</c:v>
                </c:pt>
                <c:pt idx="5">
                  <c:v>31</c:v>
                </c:pt>
                <c:pt idx="6">
                  <c:v>25</c:v>
                </c:pt>
                <c:pt idx="7">
                  <c:v>28</c:v>
                </c:pt>
                <c:pt idx="8">
                  <c:v>21</c:v>
                </c:pt>
              </c:numCache>
            </c:numRef>
          </c:val>
        </c:ser>
        <c:ser>
          <c:idx val="2"/>
          <c:order val="2"/>
          <c:tx>
            <c:strRef>
              <c:f>Лист1!$D$1</c:f>
              <c:strCache>
                <c:ptCount val="1"/>
                <c:pt idx="0">
                  <c:v>Хлопців</c:v>
                </c:pt>
              </c:strCache>
            </c:strRef>
          </c:tx>
          <c:spPr>
            <a:solidFill>
              <a:schemeClr val="accent5"/>
            </a:solidFill>
          </c:spPr>
          <c:dLbls>
            <c:txPr>
              <a:bodyPr/>
              <a:lstStyle/>
              <a:p>
                <a:pPr>
                  <a:defRPr sz="2000" b="1"/>
                </a:pPr>
                <a:endParaRPr lang="uk-UA"/>
              </a:p>
            </c:txPr>
            <c:showVal val="1"/>
          </c:dLbls>
          <c:cat>
            <c:strRef>
              <c:f>Лист1!$A$2:$A$10</c:f>
              <c:strCache>
                <c:ptCount val="9"/>
                <c:pt idx="0">
                  <c:v>Хмільницька міська ТГ</c:v>
                </c:pt>
                <c:pt idx="1">
                  <c:v>м. Хмільник</c:v>
                </c:pt>
                <c:pt idx="2">
                  <c:v>Порицький </c:v>
                </c:pt>
                <c:pt idx="3">
                  <c:v>Великомитницький</c:v>
                </c:pt>
                <c:pt idx="4">
                  <c:v>Широкогребельський </c:v>
                </c:pt>
                <c:pt idx="5">
                  <c:v>Лозівський </c:v>
                </c:pt>
                <c:pt idx="6">
                  <c:v>Соколівський </c:v>
                </c:pt>
                <c:pt idx="7">
                  <c:v>Кривошиївський</c:v>
                </c:pt>
                <c:pt idx="8">
                  <c:v>Кожухівський </c:v>
                </c:pt>
              </c:strCache>
            </c:strRef>
          </c:cat>
          <c:val>
            <c:numRef>
              <c:f>Лист1!$D$2:$D$10</c:f>
              <c:numCache>
                <c:formatCode>General</c:formatCode>
                <c:ptCount val="9"/>
                <c:pt idx="0">
                  <c:v>709</c:v>
                </c:pt>
                <c:pt idx="1">
                  <c:v>339</c:v>
                </c:pt>
                <c:pt idx="2">
                  <c:v>83</c:v>
                </c:pt>
                <c:pt idx="3">
                  <c:v>70</c:v>
                </c:pt>
                <c:pt idx="4">
                  <c:v>72</c:v>
                </c:pt>
                <c:pt idx="5">
                  <c:v>43</c:v>
                </c:pt>
                <c:pt idx="6">
                  <c:v>42</c:v>
                </c:pt>
                <c:pt idx="7">
                  <c:v>33</c:v>
                </c:pt>
                <c:pt idx="8">
                  <c:v>27</c:v>
                </c:pt>
              </c:numCache>
            </c:numRef>
          </c:val>
        </c:ser>
        <c:dLbls>
          <c:showVal val="1"/>
        </c:dLbls>
        <c:gapWidth val="95"/>
        <c:gapDepth val="95"/>
        <c:shape val="box"/>
        <c:axId val="146887808"/>
        <c:axId val="146889344"/>
        <c:axId val="0"/>
      </c:bar3DChart>
      <c:catAx>
        <c:axId val="146887808"/>
        <c:scaling>
          <c:orientation val="minMax"/>
        </c:scaling>
        <c:axPos val="l"/>
        <c:majorTickMark val="none"/>
        <c:tickLblPos val="nextTo"/>
        <c:txPr>
          <a:bodyPr/>
          <a:lstStyle/>
          <a:p>
            <a:pPr>
              <a:defRPr sz="1400" b="1"/>
            </a:pPr>
            <a:endParaRPr lang="uk-UA"/>
          </a:p>
        </c:txPr>
        <c:crossAx val="146889344"/>
        <c:crosses val="autoZero"/>
        <c:auto val="1"/>
        <c:lblAlgn val="ctr"/>
        <c:lblOffset val="100"/>
      </c:catAx>
      <c:valAx>
        <c:axId val="146889344"/>
        <c:scaling>
          <c:orientation val="minMax"/>
        </c:scaling>
        <c:delete val="1"/>
        <c:axPos val="b"/>
        <c:numFmt formatCode="0%" sourceLinked="1"/>
        <c:majorTickMark val="none"/>
        <c:tickLblPos val="nextTo"/>
        <c:crossAx val="146887808"/>
        <c:crosses val="autoZero"/>
        <c:crossBetween val="between"/>
      </c:valA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legend>
      <c:legendPos val="t"/>
      <c:layout>
        <c:manualLayout>
          <c:xMode val="edge"/>
          <c:yMode val="edge"/>
          <c:x val="2.9658923731744828E-2"/>
          <c:y val="0"/>
          <c:w val="0.96756312037778758"/>
          <c:h val="8.2494260757580026E-2"/>
        </c:manualLayout>
      </c:layou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dk1"/>
              </a:solidFill>
              <a:latin typeface="+mn-lt"/>
              <a:ea typeface="+mn-ea"/>
              <a:cs typeface="+mn-cs"/>
            </a:defRPr>
          </a:pPr>
          <a:endParaRPr lang="uk-UA"/>
        </a:p>
      </c:txPr>
    </c:legend>
    <c:plotVisOnly val="1"/>
  </c:chart>
  <c:txPr>
    <a:bodyPr/>
    <a:lstStyle/>
    <a:p>
      <a:pPr>
        <a:defRPr sz="1800"/>
      </a:pPr>
      <a:endParaRPr lang="uk-UA"/>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uk-UA"/>
  <c:style val="11"/>
  <c:chart>
    <c:autoTitleDeleted val="1"/>
    <c:plotArea>
      <c:layout>
        <c:manualLayout>
          <c:layoutTarget val="inner"/>
          <c:xMode val="edge"/>
          <c:yMode val="edge"/>
          <c:x val="0"/>
          <c:y val="0"/>
          <c:w val="1"/>
          <c:h val="0.86529775294999256"/>
        </c:manualLayout>
      </c:layout>
      <c:barChart>
        <c:barDir val="col"/>
        <c:grouping val="clustered"/>
        <c:ser>
          <c:idx val="0"/>
          <c:order val="0"/>
          <c:tx>
            <c:strRef>
              <c:f>Лист1!$B$1</c:f>
              <c:strCache>
                <c:ptCount val="1"/>
                <c:pt idx="0">
                  <c:v>Жінки</c:v>
                </c:pt>
              </c:strCache>
            </c:strRef>
          </c:tx>
          <c:dLbls>
            <c:txPr>
              <a:bodyPr/>
              <a:lstStyle/>
              <a:p>
                <a:pPr>
                  <a:defRPr sz="2400" b="1"/>
                </a:pPr>
                <a:endParaRPr lang="uk-UA"/>
              </a:p>
            </c:txPr>
            <c:showVal val="1"/>
          </c:dLbls>
          <c:cat>
            <c:strRef>
              <c:f>Лист1!$A$2:$A$6</c:f>
              <c:strCache>
                <c:ptCount val="5"/>
                <c:pt idx="0">
                  <c:v>Всього</c:v>
                </c:pt>
                <c:pt idx="1">
                  <c:v>До 29 р.</c:v>
                </c:pt>
                <c:pt idx="2">
                  <c:v>30-44 р.</c:v>
                </c:pt>
                <c:pt idx="3">
                  <c:v>45-59 р.</c:v>
                </c:pt>
                <c:pt idx="4">
                  <c:v>60 р. і більшше</c:v>
                </c:pt>
              </c:strCache>
            </c:strRef>
          </c:cat>
          <c:val>
            <c:numRef>
              <c:f>Лист1!$B$2:$B$6</c:f>
              <c:numCache>
                <c:formatCode>General</c:formatCode>
                <c:ptCount val="5"/>
                <c:pt idx="0">
                  <c:v>73</c:v>
                </c:pt>
                <c:pt idx="1">
                  <c:v>11</c:v>
                </c:pt>
                <c:pt idx="2">
                  <c:v>28</c:v>
                </c:pt>
                <c:pt idx="3">
                  <c:v>20</c:v>
                </c:pt>
                <c:pt idx="4">
                  <c:v>14</c:v>
                </c:pt>
              </c:numCache>
            </c:numRef>
          </c:val>
        </c:ser>
        <c:ser>
          <c:idx val="1"/>
          <c:order val="1"/>
          <c:tx>
            <c:strRef>
              <c:f>Лист1!$C$1</c:f>
              <c:strCache>
                <c:ptCount val="1"/>
                <c:pt idx="0">
                  <c:v>Чоловіки</c:v>
                </c:pt>
              </c:strCache>
            </c:strRef>
          </c:tx>
          <c:spPr>
            <a:solidFill>
              <a:srgbClr val="FFC000"/>
            </a:solidFill>
          </c:spPr>
          <c:dLbls>
            <c:txPr>
              <a:bodyPr/>
              <a:lstStyle/>
              <a:p>
                <a:pPr>
                  <a:defRPr sz="2400" b="1"/>
                </a:pPr>
                <a:endParaRPr lang="uk-UA"/>
              </a:p>
            </c:txPr>
            <c:showVal val="1"/>
          </c:dLbls>
          <c:cat>
            <c:strRef>
              <c:f>Лист1!$A$2:$A$6</c:f>
              <c:strCache>
                <c:ptCount val="5"/>
                <c:pt idx="0">
                  <c:v>Всього</c:v>
                </c:pt>
                <c:pt idx="1">
                  <c:v>До 29 р.</c:v>
                </c:pt>
                <c:pt idx="2">
                  <c:v>30-44 р.</c:v>
                </c:pt>
                <c:pt idx="3">
                  <c:v>45-59 р.</c:v>
                </c:pt>
                <c:pt idx="4">
                  <c:v>60 р. і більшше</c:v>
                </c:pt>
              </c:strCache>
            </c:strRef>
          </c:cat>
          <c:val>
            <c:numRef>
              <c:f>Лист1!$C$2:$C$6</c:f>
              <c:numCache>
                <c:formatCode>General</c:formatCode>
                <c:ptCount val="5"/>
                <c:pt idx="0">
                  <c:v>33</c:v>
                </c:pt>
                <c:pt idx="1">
                  <c:v>3</c:v>
                </c:pt>
                <c:pt idx="2">
                  <c:v>1</c:v>
                </c:pt>
                <c:pt idx="3">
                  <c:v>14</c:v>
                </c:pt>
                <c:pt idx="4">
                  <c:v>15</c:v>
                </c:pt>
              </c:numCache>
            </c:numRef>
          </c:val>
        </c:ser>
        <c:dLbls>
          <c:showVal val="1"/>
        </c:dLbls>
        <c:gapWidth val="75"/>
        <c:axId val="147045376"/>
        <c:axId val="147055360"/>
      </c:barChart>
      <c:catAx>
        <c:axId val="147045376"/>
        <c:scaling>
          <c:orientation val="minMax"/>
        </c:scaling>
        <c:axPos val="b"/>
        <c:majorTickMark val="none"/>
        <c:tickLblPos val="nextTo"/>
        <c:txPr>
          <a:bodyPr/>
          <a:lstStyle/>
          <a:p>
            <a:pPr>
              <a:defRPr sz="2000" b="1"/>
            </a:pPr>
            <a:endParaRPr lang="uk-UA"/>
          </a:p>
        </c:txPr>
        <c:crossAx val="147055360"/>
        <c:crosses val="autoZero"/>
        <c:auto val="1"/>
        <c:lblAlgn val="ctr"/>
        <c:lblOffset val="100"/>
      </c:catAx>
      <c:valAx>
        <c:axId val="147055360"/>
        <c:scaling>
          <c:orientation val="minMax"/>
        </c:scaling>
        <c:delete val="1"/>
        <c:axPos val="l"/>
        <c:numFmt formatCode="General" sourceLinked="1"/>
        <c:majorTickMark val="none"/>
        <c:tickLblPos val="nextTo"/>
        <c:crossAx val="147045376"/>
        <c:crosses val="autoZero"/>
        <c:crossBetween val="between"/>
      </c:valAx>
    </c:plotArea>
    <c:legend>
      <c:legendPos val="t"/>
      <c:layout>
        <c:manualLayout>
          <c:xMode val="edge"/>
          <c:yMode val="edge"/>
          <c:x val="0.19489031058617703"/>
          <c:y val="1.3374148473056619E-2"/>
          <c:w val="0.77271937882764641"/>
          <c:h val="6.1867020596013234E-2"/>
        </c:manualLayout>
      </c:layout>
      <c:txPr>
        <a:bodyPr/>
        <a:lstStyle/>
        <a:p>
          <a:pPr>
            <a:defRPr sz="2400" b="1"/>
          </a:pPr>
          <a:endParaRPr lang="uk-UA"/>
        </a:p>
      </c:txPr>
    </c:legend>
    <c:plotVisOnly val="1"/>
  </c:chart>
  <c:spPr>
    <a:solidFill>
      <a:schemeClr val="accent1">
        <a:lumMod val="20000"/>
        <a:lumOff val="80000"/>
      </a:schemeClr>
    </a:solidFill>
  </c:spPr>
  <c:txPr>
    <a:bodyPr/>
    <a:lstStyle/>
    <a:p>
      <a:pPr>
        <a:defRPr sz="1800"/>
      </a:pPr>
      <a:endParaRPr lang="uk-UA"/>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AngAx val="1"/>
    </c:view3D>
    <c:floor>
      <c:spPr>
        <a:solidFill>
          <a:schemeClr val="accent3">
            <a:lumMod val="40000"/>
            <a:lumOff val="60000"/>
          </a:schemeClr>
        </a:solidFill>
      </c:spPr>
    </c:floor>
    <c:sideWall>
      <c:spPr>
        <a:solidFill>
          <a:schemeClr val="accent5">
            <a:lumMod val="20000"/>
            <a:lumOff val="80000"/>
          </a:schemeClr>
        </a:solidFill>
      </c:spPr>
    </c:sideWall>
    <c:backWall>
      <c:spPr>
        <a:solidFill>
          <a:schemeClr val="accent5">
            <a:lumMod val="20000"/>
            <a:lumOff val="80000"/>
          </a:schemeClr>
        </a:solidFill>
      </c:spPr>
    </c:backWall>
    <c:plotArea>
      <c:layout>
        <c:manualLayout>
          <c:layoutTarget val="inner"/>
          <c:xMode val="edge"/>
          <c:yMode val="edge"/>
          <c:x val="0.48771369203849518"/>
          <c:y val="0"/>
          <c:w val="0.47080030621172358"/>
          <c:h val="0.93571743794370665"/>
        </c:manualLayout>
      </c:layout>
      <c:bar3DChart>
        <c:barDir val="bar"/>
        <c:grouping val="stacked"/>
        <c:ser>
          <c:idx val="0"/>
          <c:order val="0"/>
          <c:tx>
            <c:strRef>
              <c:f>Лист1!$B$1</c:f>
              <c:strCache>
                <c:ptCount val="1"/>
                <c:pt idx="0">
                  <c:v>Ряд 1</c:v>
                </c:pt>
              </c:strCache>
            </c:strRef>
          </c:tx>
          <c:spPr>
            <a:solidFill>
              <a:srgbClr val="FFC000"/>
            </a:solidFill>
          </c:spPr>
          <c:dLbls>
            <c:txPr>
              <a:bodyPr/>
              <a:lstStyle/>
              <a:p>
                <a:pPr>
                  <a:defRPr sz="2400" b="1"/>
                </a:pPr>
                <a:endParaRPr lang="uk-UA"/>
              </a:p>
            </c:txPr>
            <c:showVal val="1"/>
          </c:dLbls>
          <c:cat>
            <c:strRef>
              <c:f>Лист1!$A$2:$A$7</c:f>
              <c:strCache>
                <c:ptCount val="6"/>
                <c:pt idx="0">
                  <c:v>Спортивні клуби</c:v>
                </c:pt>
                <c:pt idx="1">
                  <c:v>Дитячо-юнацькі спортивні школи</c:v>
                </c:pt>
                <c:pt idx="2">
                  <c:v>Фізкультурно-оздоровчі заклади</c:v>
                </c:pt>
                <c:pt idx="3">
                  <c:v>Центри фізичного здоров'я населення</c:v>
                </c:pt>
                <c:pt idx="4">
                  <c:v>Центри фізичної культури і спорту осіб з інвалідністю</c:v>
                </c:pt>
                <c:pt idx="5">
                  <c:v>Всього</c:v>
                </c:pt>
              </c:strCache>
            </c:strRef>
          </c:cat>
          <c:val>
            <c:numRef>
              <c:f>Лист1!$B$2:$B$7</c:f>
              <c:numCache>
                <c:formatCode>General</c:formatCode>
                <c:ptCount val="6"/>
                <c:pt idx="0">
                  <c:v>0</c:v>
                </c:pt>
                <c:pt idx="1">
                  <c:v>1</c:v>
                </c:pt>
                <c:pt idx="2">
                  <c:v>4</c:v>
                </c:pt>
                <c:pt idx="3">
                  <c:v>0</c:v>
                </c:pt>
                <c:pt idx="4">
                  <c:v>0</c:v>
                </c:pt>
                <c:pt idx="5">
                  <c:v>5</c:v>
                </c:pt>
              </c:numCache>
            </c:numRef>
          </c:val>
        </c:ser>
        <c:dLbls>
          <c:showVal val="1"/>
        </c:dLbls>
        <c:gapWidth val="75"/>
        <c:shape val="box"/>
        <c:axId val="147176064"/>
        <c:axId val="147177856"/>
        <c:axId val="0"/>
      </c:bar3DChart>
      <c:catAx>
        <c:axId val="147176064"/>
        <c:scaling>
          <c:orientation val="minMax"/>
        </c:scaling>
        <c:axPos val="l"/>
        <c:numFmt formatCode="General" sourceLinked="1"/>
        <c:majorTickMark val="none"/>
        <c:tickLblPos val="nextTo"/>
        <c:txPr>
          <a:bodyPr/>
          <a:lstStyle/>
          <a:p>
            <a:pPr>
              <a:defRPr sz="1400"/>
            </a:pPr>
            <a:endParaRPr lang="uk-UA"/>
          </a:p>
        </c:txPr>
        <c:crossAx val="147177856"/>
        <c:crosses val="autoZero"/>
        <c:auto val="1"/>
        <c:lblAlgn val="ctr"/>
        <c:lblOffset val="100"/>
      </c:catAx>
      <c:valAx>
        <c:axId val="147177856"/>
        <c:scaling>
          <c:orientation val="minMax"/>
        </c:scaling>
        <c:axPos val="b"/>
        <c:numFmt formatCode="General" sourceLinked="1"/>
        <c:majorTickMark val="none"/>
        <c:tickLblPos val="nextTo"/>
        <c:txPr>
          <a:bodyPr/>
          <a:lstStyle/>
          <a:p>
            <a:pPr>
              <a:defRPr sz="1200" b="1"/>
            </a:pPr>
            <a:endParaRPr lang="uk-UA"/>
          </a:p>
        </c:txPr>
        <c:crossAx val="147176064"/>
        <c:crosses val="autoZero"/>
        <c:crossBetween val="between"/>
      </c:valAx>
      <c:spPr>
        <a:solidFill>
          <a:schemeClr val="accent5">
            <a:lumMod val="20000"/>
            <a:lumOff val="80000"/>
          </a:schemeClr>
        </a:solidFill>
      </c:spPr>
    </c:plotArea>
    <c:plotVisOnly val="1"/>
  </c:chart>
  <c:txPr>
    <a:bodyPr/>
    <a:lstStyle/>
    <a:p>
      <a:pPr>
        <a:defRPr sz="1800"/>
      </a:pPr>
      <a:endParaRPr lang="uk-UA"/>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uk-UA"/>
  <c:chart>
    <c:plotArea>
      <c:layout>
        <c:manualLayout>
          <c:layoutTarget val="inner"/>
          <c:xMode val="edge"/>
          <c:yMode val="edge"/>
          <c:x val="5.1330524370783073E-2"/>
          <c:y val="5.5557564559001932E-2"/>
          <c:w val="0.94712594604179401"/>
          <c:h val="0.59993580261891555"/>
        </c:manualLayout>
      </c:layout>
      <c:barChart>
        <c:barDir val="col"/>
        <c:grouping val="clustered"/>
        <c:ser>
          <c:idx val="0"/>
          <c:order val="0"/>
          <c:tx>
            <c:strRef>
              <c:f>Лист1!$B$1</c:f>
              <c:strCache>
                <c:ptCount val="1"/>
                <c:pt idx="0">
                  <c:v>Ряд 1</c:v>
                </c:pt>
              </c:strCache>
            </c:strRef>
          </c:tx>
          <c:cat>
            <c:strRef>
              <c:f>Лист1!$A$2:$A$8</c:f>
              <c:strCache>
                <c:ptCount val="7"/>
                <c:pt idx="0">
                  <c:v>Порицький старостинський округ</c:v>
                </c:pt>
                <c:pt idx="1">
                  <c:v>Широкогребельський старостинський округ</c:v>
                </c:pt>
                <c:pt idx="2">
                  <c:v>Великомитницький старостинський округ</c:v>
                </c:pt>
                <c:pt idx="3">
                  <c:v>Кожухівський старостинський округ</c:v>
                </c:pt>
                <c:pt idx="4">
                  <c:v>Кривошиївський старостинський округ</c:v>
                </c:pt>
                <c:pt idx="5">
                  <c:v>Соколівський старостинський округ</c:v>
                </c:pt>
                <c:pt idx="6">
                  <c:v>Лозівський старостинський округ</c:v>
                </c:pt>
              </c:strCache>
            </c:strRef>
          </c:cat>
          <c:val>
            <c:numRef>
              <c:f>Лист1!$B$2:$B$8</c:f>
              <c:numCache>
                <c:formatCode>General</c:formatCode>
                <c:ptCount val="7"/>
                <c:pt idx="0">
                  <c:v>1886</c:v>
                </c:pt>
                <c:pt idx="1">
                  <c:v>1451</c:v>
                </c:pt>
                <c:pt idx="2">
                  <c:v>1307</c:v>
                </c:pt>
                <c:pt idx="3">
                  <c:v>1244</c:v>
                </c:pt>
                <c:pt idx="4">
                  <c:v>1243</c:v>
                </c:pt>
                <c:pt idx="5">
                  <c:v>1210</c:v>
                </c:pt>
                <c:pt idx="6">
                  <c:v>659</c:v>
                </c:pt>
              </c:numCache>
            </c:numRef>
          </c:val>
        </c:ser>
        <c:ser>
          <c:idx val="1"/>
          <c:order val="1"/>
          <c:tx>
            <c:strRef>
              <c:f>Лист1!$C$1</c:f>
              <c:strCache>
                <c:ptCount val="1"/>
                <c:pt idx="0">
                  <c:v>Ряд 2</c:v>
                </c:pt>
              </c:strCache>
            </c:strRef>
          </c:tx>
          <c:cat>
            <c:strRef>
              <c:f>Лист1!$A$2:$A$8</c:f>
              <c:strCache>
                <c:ptCount val="7"/>
                <c:pt idx="0">
                  <c:v>Порицький старостинський округ</c:v>
                </c:pt>
                <c:pt idx="1">
                  <c:v>Широкогребельський старостинський округ</c:v>
                </c:pt>
                <c:pt idx="2">
                  <c:v>Великомитницький старостинський округ</c:v>
                </c:pt>
                <c:pt idx="3">
                  <c:v>Кожухівський старостинський округ</c:v>
                </c:pt>
                <c:pt idx="4">
                  <c:v>Кривошиївський старостинський округ</c:v>
                </c:pt>
                <c:pt idx="5">
                  <c:v>Соколівський старостинський округ</c:v>
                </c:pt>
                <c:pt idx="6">
                  <c:v>Лозівський старостинський округ</c:v>
                </c:pt>
              </c:strCache>
            </c:strRef>
          </c:cat>
          <c:val>
            <c:numRef>
              <c:f>Лист1!$C$2:$C$8</c:f>
              <c:numCache>
                <c:formatCode>General</c:formatCode>
                <c:ptCount val="7"/>
                <c:pt idx="0">
                  <c:v>277</c:v>
                </c:pt>
                <c:pt idx="1">
                  <c:v>326</c:v>
                </c:pt>
                <c:pt idx="2">
                  <c:v>277</c:v>
                </c:pt>
                <c:pt idx="3">
                  <c:v>151</c:v>
                </c:pt>
                <c:pt idx="4">
                  <c:v>148</c:v>
                </c:pt>
                <c:pt idx="5">
                  <c:v>255</c:v>
                </c:pt>
                <c:pt idx="6">
                  <c:v>173</c:v>
                </c:pt>
              </c:numCache>
            </c:numRef>
          </c:val>
        </c:ser>
        <c:ser>
          <c:idx val="2"/>
          <c:order val="2"/>
          <c:tx>
            <c:strRef>
              <c:f>Лист1!$D$1</c:f>
              <c:strCache>
                <c:ptCount val="1"/>
                <c:pt idx="0">
                  <c:v>Ряд 3</c:v>
                </c:pt>
              </c:strCache>
            </c:strRef>
          </c:tx>
          <c:cat>
            <c:strRef>
              <c:f>Лист1!$A$2:$A$8</c:f>
              <c:strCache>
                <c:ptCount val="7"/>
                <c:pt idx="0">
                  <c:v>Порицький старостинський округ</c:v>
                </c:pt>
                <c:pt idx="1">
                  <c:v>Широкогребельський старостинський округ</c:v>
                </c:pt>
                <c:pt idx="2">
                  <c:v>Великомитницький старостинський округ</c:v>
                </c:pt>
                <c:pt idx="3">
                  <c:v>Кожухівський старостинський округ</c:v>
                </c:pt>
                <c:pt idx="4">
                  <c:v>Кривошиївський старостинський округ</c:v>
                </c:pt>
                <c:pt idx="5">
                  <c:v>Соколівський старостинський округ</c:v>
                </c:pt>
                <c:pt idx="6">
                  <c:v>Лозівський старостинський округ</c:v>
                </c:pt>
              </c:strCache>
            </c:strRef>
          </c:cat>
          <c:val>
            <c:numRef>
              <c:f>Лист1!$D$2:$D$8</c:f>
              <c:numCache>
                <c:formatCode>General</c:formatCode>
                <c:ptCount val="7"/>
                <c:pt idx="0">
                  <c:v>50</c:v>
                </c:pt>
                <c:pt idx="1">
                  <c:v>43</c:v>
                </c:pt>
                <c:pt idx="2">
                  <c:v>19</c:v>
                </c:pt>
                <c:pt idx="3">
                  <c:v>50</c:v>
                </c:pt>
                <c:pt idx="4">
                  <c:v>11</c:v>
                </c:pt>
                <c:pt idx="5">
                  <c:v>23</c:v>
                </c:pt>
                <c:pt idx="6">
                  <c:v>44</c:v>
                </c:pt>
              </c:numCache>
            </c:numRef>
          </c:val>
        </c:ser>
        <c:axId val="111425408"/>
        <c:axId val="111468544"/>
      </c:barChart>
      <c:catAx>
        <c:axId val="111425408"/>
        <c:scaling>
          <c:orientation val="minMax"/>
        </c:scaling>
        <c:axPos val="b"/>
        <c:tickLblPos val="nextTo"/>
        <c:txPr>
          <a:bodyPr/>
          <a:lstStyle/>
          <a:p>
            <a:pPr>
              <a:defRPr sz="800" i="0" u="none" baseline="0"/>
            </a:pPr>
            <a:endParaRPr lang="uk-UA"/>
          </a:p>
        </c:txPr>
        <c:crossAx val="111468544"/>
        <c:crosses val="autoZero"/>
        <c:auto val="1"/>
        <c:lblAlgn val="ctr"/>
        <c:lblOffset val="100"/>
      </c:catAx>
      <c:valAx>
        <c:axId val="111468544"/>
        <c:scaling>
          <c:orientation val="minMax"/>
        </c:scaling>
        <c:axPos val="l"/>
        <c:majorGridlines/>
        <c:numFmt formatCode="General" sourceLinked="1"/>
        <c:tickLblPos val="nextTo"/>
        <c:crossAx val="111425408"/>
        <c:crosses val="autoZero"/>
        <c:crossBetween val="between"/>
      </c:valAx>
    </c:plotArea>
    <c:plotVisOnly val="1"/>
  </c:chart>
  <c:txPr>
    <a:bodyPr/>
    <a:lstStyle/>
    <a:p>
      <a:pPr>
        <a:defRPr sz="900" b="1"/>
      </a:pPr>
      <a:endParaRPr lang="uk-UA"/>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uk-UA"/>
  <c:style val="18"/>
  <c:chart>
    <c:autoTitleDeleted val="1"/>
    <c:view3D>
      <c:rAngAx val="1"/>
    </c:view3D>
    <c:sideWall>
      <c:spPr>
        <a:solidFill>
          <a:schemeClr val="bg1">
            <a:lumMod val="85000"/>
          </a:schemeClr>
        </a:solidFill>
      </c:spPr>
    </c:sideWall>
    <c:backWall>
      <c:spPr>
        <a:solidFill>
          <a:schemeClr val="bg1">
            <a:lumMod val="85000"/>
          </a:schemeClr>
        </a:solidFill>
      </c:spPr>
    </c:backWall>
    <c:plotArea>
      <c:layout>
        <c:manualLayout>
          <c:layoutTarget val="inner"/>
          <c:xMode val="edge"/>
          <c:yMode val="edge"/>
          <c:x val="0.24539016134166136"/>
          <c:y val="2.5730927801632046E-2"/>
          <c:w val="0.71324910551190734"/>
          <c:h val="0.66073615134574415"/>
        </c:manualLayout>
      </c:layout>
      <c:bar3DChart>
        <c:barDir val="bar"/>
        <c:grouping val="stacked"/>
        <c:ser>
          <c:idx val="0"/>
          <c:order val="0"/>
          <c:tx>
            <c:strRef>
              <c:f>Лист1!$B$1</c:f>
              <c:strCache>
                <c:ptCount val="1"/>
                <c:pt idx="0">
                  <c:v>Жінки </c:v>
                </c:pt>
              </c:strCache>
            </c:strRef>
          </c:tx>
          <c:cat>
            <c:strRef>
              <c:f>Лист1!$A$2:$A$6</c:f>
              <c:strCache>
                <c:ptCount val="5"/>
                <c:pt idx="0">
                  <c:v>60 р. і більше</c:v>
                </c:pt>
                <c:pt idx="1">
                  <c:v>45-59 р.</c:v>
                </c:pt>
                <c:pt idx="2">
                  <c:v>30-44 р.</c:v>
                </c:pt>
                <c:pt idx="3">
                  <c:v>До 29 р.</c:v>
                </c:pt>
                <c:pt idx="4">
                  <c:v>Всього</c:v>
                </c:pt>
              </c:strCache>
            </c:strRef>
          </c:cat>
          <c:val>
            <c:numRef>
              <c:f>Лист1!$B$2:$B$6</c:f>
              <c:numCache>
                <c:formatCode>General</c:formatCode>
                <c:ptCount val="5"/>
                <c:pt idx="0">
                  <c:v>1</c:v>
                </c:pt>
                <c:pt idx="1">
                  <c:v>0</c:v>
                </c:pt>
                <c:pt idx="2">
                  <c:v>2</c:v>
                </c:pt>
                <c:pt idx="3">
                  <c:v>1</c:v>
                </c:pt>
                <c:pt idx="4">
                  <c:v>4</c:v>
                </c:pt>
              </c:numCache>
            </c:numRef>
          </c:val>
        </c:ser>
        <c:ser>
          <c:idx val="1"/>
          <c:order val="1"/>
          <c:tx>
            <c:strRef>
              <c:f>Лист1!$C$1</c:f>
              <c:strCache>
                <c:ptCount val="1"/>
                <c:pt idx="0">
                  <c:v>Чоловіки </c:v>
                </c:pt>
              </c:strCache>
            </c:strRef>
          </c:tx>
          <c:cat>
            <c:strRef>
              <c:f>Лист1!$A$2:$A$6</c:f>
              <c:strCache>
                <c:ptCount val="5"/>
                <c:pt idx="0">
                  <c:v>60 р. і більше</c:v>
                </c:pt>
                <c:pt idx="1">
                  <c:v>45-59 р.</c:v>
                </c:pt>
                <c:pt idx="2">
                  <c:v>30-44 р.</c:v>
                </c:pt>
                <c:pt idx="3">
                  <c:v>До 29 р.</c:v>
                </c:pt>
                <c:pt idx="4">
                  <c:v>Всього</c:v>
                </c:pt>
              </c:strCache>
            </c:strRef>
          </c:cat>
          <c:val>
            <c:numRef>
              <c:f>Лист1!$C$2:$C$6</c:f>
              <c:numCache>
                <c:formatCode>General</c:formatCode>
                <c:ptCount val="5"/>
                <c:pt idx="0">
                  <c:v>6</c:v>
                </c:pt>
                <c:pt idx="1">
                  <c:v>2</c:v>
                </c:pt>
                <c:pt idx="2">
                  <c:v>1</c:v>
                </c:pt>
                <c:pt idx="3">
                  <c:v>0</c:v>
                </c:pt>
                <c:pt idx="4">
                  <c:v>9</c:v>
                </c:pt>
              </c:numCache>
            </c:numRef>
          </c:val>
        </c:ser>
        <c:gapWidth val="95"/>
        <c:gapDepth val="95"/>
        <c:shape val="box"/>
        <c:axId val="146682240"/>
        <c:axId val="146683776"/>
        <c:axId val="0"/>
      </c:bar3DChart>
      <c:catAx>
        <c:axId val="146682240"/>
        <c:scaling>
          <c:orientation val="minMax"/>
        </c:scaling>
        <c:axPos val="l"/>
        <c:majorTickMark val="none"/>
        <c:tickLblPos val="nextTo"/>
        <c:crossAx val="146683776"/>
        <c:crosses val="autoZero"/>
        <c:auto val="1"/>
        <c:lblAlgn val="ctr"/>
        <c:lblOffset val="100"/>
      </c:catAx>
      <c:valAx>
        <c:axId val="146683776"/>
        <c:scaling>
          <c:orientation val="minMax"/>
        </c:scaling>
        <c:axPos val="b"/>
        <c:majorGridlines/>
        <c:numFmt formatCode="General" sourceLinked="1"/>
        <c:majorTickMark val="none"/>
        <c:tickLblPos val="nextTo"/>
        <c:crossAx val="146682240"/>
        <c:crosses val="autoZero"/>
        <c:crossBetween val="between"/>
      </c:valAx>
      <c:dTable>
        <c:showHorzBorder val="1"/>
        <c:showVertBorder val="1"/>
        <c:showOutline val="1"/>
        <c:showKeys val="1"/>
        <c:txPr>
          <a:bodyPr/>
          <a:lstStyle/>
          <a:p>
            <a:pPr rtl="0">
              <a:defRPr sz="1400" b="1"/>
            </a:pPr>
            <a:endParaRPr lang="uk-UA"/>
          </a:p>
        </c:txPr>
      </c:dTable>
      <c:spPr>
        <a:solidFill>
          <a:schemeClr val="tx2">
            <a:lumMod val="20000"/>
            <a:lumOff val="80000"/>
          </a:schemeClr>
        </a:solidFill>
      </c:spPr>
    </c:plotArea>
    <c:plotVisOnly val="1"/>
  </c:chart>
  <c:txPr>
    <a:bodyPr/>
    <a:lstStyle/>
    <a:p>
      <a:pPr>
        <a:defRPr sz="1800"/>
      </a:pPr>
      <a:endParaRPr lang="uk-UA"/>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uk-UA"/>
  <c:style val="7"/>
  <c:chart>
    <c:autoTitleDeleted val="1"/>
    <c:view3D>
      <c:rAngAx val="1"/>
    </c:view3D>
    <c:floor>
      <c:spPr>
        <a:solidFill>
          <a:schemeClr val="accent5">
            <a:lumMod val="40000"/>
            <a:lumOff val="60000"/>
          </a:schemeClr>
        </a:solidFill>
      </c:spPr>
    </c:floor>
    <c:plotArea>
      <c:layout>
        <c:manualLayout>
          <c:layoutTarget val="inner"/>
          <c:xMode val="edge"/>
          <c:yMode val="edge"/>
          <c:x val="0.17385520559930043"/>
          <c:y val="0"/>
          <c:w val="0.79819685039370192"/>
          <c:h val="0.89181006010152852"/>
        </c:manualLayout>
      </c:layout>
      <c:bar3DChart>
        <c:barDir val="bar"/>
        <c:grouping val="stacked"/>
        <c:ser>
          <c:idx val="0"/>
          <c:order val="0"/>
          <c:tx>
            <c:strRef>
              <c:f>Лист1!$B$1</c:f>
              <c:strCache>
                <c:ptCount val="1"/>
                <c:pt idx="0">
                  <c:v>Жінки</c:v>
                </c:pt>
              </c:strCache>
            </c:strRef>
          </c:tx>
          <c:spPr>
            <a:solidFill>
              <a:srgbClr val="FFC000"/>
            </a:solidFill>
          </c:spPr>
          <c:dLbls>
            <c:txPr>
              <a:bodyPr/>
              <a:lstStyle/>
              <a:p>
                <a:pPr>
                  <a:defRPr sz="2800" b="1" i="1"/>
                </a:pPr>
                <a:endParaRPr lang="uk-UA"/>
              </a:p>
            </c:txPr>
            <c:showVal val="1"/>
          </c:dLbls>
          <c:cat>
            <c:strRef>
              <c:f>Лист1!$A$2:$A$6</c:f>
              <c:strCache>
                <c:ptCount val="5"/>
                <c:pt idx="0">
                  <c:v>60 р і більше</c:v>
                </c:pt>
                <c:pt idx="1">
                  <c:v>45-59 р.</c:v>
                </c:pt>
                <c:pt idx="2">
                  <c:v>30-44 р.</c:v>
                </c:pt>
                <c:pt idx="3">
                  <c:v>до 29 р.</c:v>
                </c:pt>
                <c:pt idx="4">
                  <c:v>ВСЬОГО</c:v>
                </c:pt>
              </c:strCache>
            </c:strRef>
          </c:cat>
          <c:val>
            <c:numRef>
              <c:f>Лист1!$B$2:$B$6</c:f>
              <c:numCache>
                <c:formatCode>General</c:formatCode>
                <c:ptCount val="5"/>
                <c:pt idx="0">
                  <c:v>0</c:v>
                </c:pt>
                <c:pt idx="1">
                  <c:v>7</c:v>
                </c:pt>
                <c:pt idx="2">
                  <c:v>14</c:v>
                </c:pt>
                <c:pt idx="3">
                  <c:v>0</c:v>
                </c:pt>
                <c:pt idx="4">
                  <c:v>21</c:v>
                </c:pt>
              </c:numCache>
            </c:numRef>
          </c:val>
        </c:ser>
        <c:ser>
          <c:idx val="1"/>
          <c:order val="1"/>
          <c:tx>
            <c:strRef>
              <c:f>Лист1!$C$1</c:f>
              <c:strCache>
                <c:ptCount val="1"/>
                <c:pt idx="0">
                  <c:v>Чоловіки</c:v>
                </c:pt>
              </c:strCache>
            </c:strRef>
          </c:tx>
          <c:spPr>
            <a:solidFill>
              <a:schemeClr val="accent3"/>
            </a:solidFill>
            <a:ln w="25400" cap="flat" cmpd="sng" algn="ctr">
              <a:solidFill>
                <a:schemeClr val="accent3">
                  <a:shade val="50000"/>
                </a:schemeClr>
              </a:solidFill>
              <a:prstDash val="solid"/>
            </a:ln>
            <a:effectLst/>
          </c:spPr>
          <c:dLbls>
            <c:txPr>
              <a:bodyPr/>
              <a:lstStyle/>
              <a:p>
                <a:pPr>
                  <a:defRPr sz="2800" b="1" i="1"/>
                </a:pPr>
                <a:endParaRPr lang="uk-UA"/>
              </a:p>
            </c:txPr>
            <c:showVal val="1"/>
          </c:dLbls>
          <c:cat>
            <c:strRef>
              <c:f>Лист1!$A$2:$A$6</c:f>
              <c:strCache>
                <c:ptCount val="5"/>
                <c:pt idx="0">
                  <c:v>60 р і більше</c:v>
                </c:pt>
                <c:pt idx="1">
                  <c:v>45-59 р.</c:v>
                </c:pt>
                <c:pt idx="2">
                  <c:v>30-44 р.</c:v>
                </c:pt>
                <c:pt idx="3">
                  <c:v>до 29 р.</c:v>
                </c:pt>
                <c:pt idx="4">
                  <c:v>ВСЬОГО</c:v>
                </c:pt>
              </c:strCache>
            </c:strRef>
          </c:cat>
          <c:val>
            <c:numRef>
              <c:f>Лист1!$C$2:$C$6</c:f>
              <c:numCache>
                <c:formatCode>General</c:formatCode>
                <c:ptCount val="5"/>
                <c:pt idx="0">
                  <c:v>0</c:v>
                </c:pt>
                <c:pt idx="1">
                  <c:v>1</c:v>
                </c:pt>
                <c:pt idx="2">
                  <c:v>1</c:v>
                </c:pt>
                <c:pt idx="3">
                  <c:v>0</c:v>
                </c:pt>
                <c:pt idx="4">
                  <c:v>2</c:v>
                </c:pt>
              </c:numCache>
            </c:numRef>
          </c:val>
        </c:ser>
        <c:dLbls>
          <c:showVal val="1"/>
        </c:dLbls>
        <c:gapWidth val="75"/>
        <c:shape val="box"/>
        <c:axId val="147194240"/>
        <c:axId val="146732160"/>
        <c:axId val="0"/>
      </c:bar3DChart>
      <c:catAx>
        <c:axId val="147194240"/>
        <c:scaling>
          <c:orientation val="minMax"/>
        </c:scaling>
        <c:axPos val="l"/>
        <c:majorTickMark val="none"/>
        <c:tickLblPos val="nextTo"/>
        <c:spPr>
          <a:solidFill>
            <a:srgbClr val="FFC000"/>
          </a:solidFill>
          <a:ln w="38100" cap="flat" cmpd="sng" algn="ctr">
            <a:solidFill>
              <a:schemeClr val="dk1"/>
            </a:solidFill>
            <a:prstDash val="solid"/>
          </a:ln>
          <a:effectLst>
            <a:outerShdw blurRad="40000" dist="23000" dir="5400000" rotWithShape="0">
              <a:srgbClr val="000000">
                <a:alpha val="35000"/>
              </a:srgbClr>
            </a:outerShdw>
          </a:effectLst>
        </c:spPr>
        <c:txPr>
          <a:bodyPr/>
          <a:lstStyle/>
          <a:p>
            <a:pPr>
              <a:defRPr sz="2000" b="1" i="1">
                <a:solidFill>
                  <a:schemeClr val="tx1"/>
                </a:solidFill>
                <a:latin typeface="+mn-lt"/>
                <a:ea typeface="+mn-ea"/>
                <a:cs typeface="+mn-cs"/>
              </a:defRPr>
            </a:pPr>
            <a:endParaRPr lang="uk-UA"/>
          </a:p>
        </c:txPr>
        <c:crossAx val="146732160"/>
        <c:crosses val="autoZero"/>
        <c:auto val="1"/>
        <c:lblAlgn val="ctr"/>
        <c:lblOffset val="100"/>
      </c:catAx>
      <c:valAx>
        <c:axId val="146732160"/>
        <c:scaling>
          <c:orientation val="minMax"/>
        </c:scaling>
        <c:axPos val="b"/>
        <c:numFmt formatCode="General" sourceLinked="1"/>
        <c:majorTickMark val="none"/>
        <c:tickLblPos val="nextTo"/>
        <c:crossAx val="147194240"/>
        <c:crosses val="autoZero"/>
        <c:crossBetween val="between"/>
      </c:valAx>
    </c:plotArea>
    <c:legend>
      <c:legendPos val="b"/>
      <c:layout>
        <c:manualLayout>
          <c:xMode val="edge"/>
          <c:yMode val="edge"/>
          <c:x val="0.29427580927384173"/>
          <c:y val="0.74333249848478866"/>
          <c:w val="0.50172604986876557"/>
          <c:h val="0.10771891885347801"/>
        </c:manualLayout>
      </c:layout>
      <c:txPr>
        <a:bodyPr/>
        <a:lstStyle/>
        <a:p>
          <a:pPr>
            <a:defRPr sz="2400" b="1"/>
          </a:pPr>
          <a:endParaRPr lang="uk-UA"/>
        </a:p>
      </c:txPr>
    </c:legend>
    <c:plotVisOnly val="1"/>
  </c:chart>
  <c:spPr>
    <a:solidFill>
      <a:srgbClr val="4F81BD">
        <a:alpha val="50000"/>
      </a:srgbClr>
    </a:solidFill>
  </c:spPr>
  <c:txPr>
    <a:bodyPr/>
    <a:lstStyle/>
    <a:p>
      <a:pPr>
        <a:defRPr sz="1800"/>
      </a:pPr>
      <a:endParaRPr lang="uk-UA"/>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AngAx val="1"/>
    </c:view3D>
    <c:floor>
      <c:spPr>
        <a:solidFill>
          <a:srgbClr val="FFC000"/>
        </a:solidFill>
        <a:ln w="38100" cap="flat" cmpd="sng" algn="ctr">
          <a:solidFill>
            <a:schemeClr val="lt1"/>
          </a:solidFill>
          <a:prstDash val="solid"/>
        </a:ln>
        <a:effectLst>
          <a:outerShdw blurRad="40000" dist="20000" dir="5400000" rotWithShape="0">
            <a:srgbClr val="000000">
              <a:alpha val="38000"/>
            </a:srgbClr>
          </a:outerShdw>
        </a:effectLst>
      </c:spPr>
    </c:floor>
    <c:sideWall>
      <c:spPr>
        <a:solidFill>
          <a:schemeClr val="accent4">
            <a:lumMod val="60000"/>
            <a:lumOff val="4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sideWall>
    <c:backWall>
      <c:spPr>
        <a:solidFill>
          <a:schemeClr val="accent4">
            <a:lumMod val="60000"/>
            <a:lumOff val="4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backWall>
    <c:plotArea>
      <c:layout/>
      <c:bar3DChart>
        <c:barDir val="bar"/>
        <c:grouping val="stacked"/>
        <c:ser>
          <c:idx val="0"/>
          <c:order val="0"/>
          <c:tx>
            <c:strRef>
              <c:f>Лист1!$B$1</c:f>
              <c:strCache>
                <c:ptCount val="1"/>
                <c:pt idx="0">
                  <c:v>Жінки</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Lbls>
            <c:txPr>
              <a:bodyPr/>
              <a:lstStyle/>
              <a:p>
                <a:pPr>
                  <a:defRPr sz="2800" b="1"/>
                </a:pPr>
                <a:endParaRPr lang="uk-UA"/>
              </a:p>
            </c:txPr>
            <c:showVal val="1"/>
          </c:dLbls>
          <c:cat>
            <c:strRef>
              <c:f>Лист1!$A$2:$A$7</c:f>
              <c:strCache>
                <c:ptCount val="6"/>
                <c:pt idx="0">
                  <c:v>Всього</c:v>
                </c:pt>
                <c:pt idx="1">
                  <c:v>65-70 р.</c:v>
                </c:pt>
                <c:pt idx="2">
                  <c:v>60-64 р.</c:v>
                </c:pt>
                <c:pt idx="3">
                  <c:v>45-59 р.</c:v>
                </c:pt>
                <c:pt idx="4">
                  <c:v>30-44 р.</c:v>
                </c:pt>
                <c:pt idx="5">
                  <c:v>15-29 р.</c:v>
                </c:pt>
              </c:strCache>
            </c:strRef>
          </c:cat>
          <c:val>
            <c:numRef>
              <c:f>Лист1!$B$2:$B$7</c:f>
              <c:numCache>
                <c:formatCode>General</c:formatCode>
                <c:ptCount val="6"/>
                <c:pt idx="0">
                  <c:v>91</c:v>
                </c:pt>
                <c:pt idx="1">
                  <c:v>0</c:v>
                </c:pt>
                <c:pt idx="2">
                  <c:v>9</c:v>
                </c:pt>
                <c:pt idx="3">
                  <c:v>39</c:v>
                </c:pt>
                <c:pt idx="4">
                  <c:v>28</c:v>
                </c:pt>
                <c:pt idx="5">
                  <c:v>15</c:v>
                </c:pt>
              </c:numCache>
            </c:numRef>
          </c:val>
        </c:ser>
        <c:ser>
          <c:idx val="1"/>
          <c:order val="1"/>
          <c:tx>
            <c:strRef>
              <c:f>Лист1!$C$1</c:f>
              <c:strCache>
                <c:ptCount val="1"/>
                <c:pt idx="0">
                  <c:v>Чоловіки</c:v>
                </c:pt>
              </c:strCache>
            </c:strRef>
          </c:tx>
          <c:spPr>
            <a:solidFill>
              <a:srgbClr val="FFC00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Lbls>
            <c:txPr>
              <a:bodyPr/>
              <a:lstStyle/>
              <a:p>
                <a:pPr>
                  <a:defRPr sz="2800" b="1"/>
                </a:pPr>
                <a:endParaRPr lang="uk-UA"/>
              </a:p>
            </c:txPr>
            <c:showVal val="1"/>
          </c:dLbls>
          <c:cat>
            <c:strRef>
              <c:f>Лист1!$A$2:$A$7</c:f>
              <c:strCache>
                <c:ptCount val="6"/>
                <c:pt idx="0">
                  <c:v>Всього</c:v>
                </c:pt>
                <c:pt idx="1">
                  <c:v>65-70 р.</c:v>
                </c:pt>
                <c:pt idx="2">
                  <c:v>60-64 р.</c:v>
                </c:pt>
                <c:pt idx="3">
                  <c:v>45-59 р.</c:v>
                </c:pt>
                <c:pt idx="4">
                  <c:v>30-44 р.</c:v>
                </c:pt>
                <c:pt idx="5">
                  <c:v>15-29 р.</c:v>
                </c:pt>
              </c:strCache>
            </c:strRef>
          </c:cat>
          <c:val>
            <c:numRef>
              <c:f>Лист1!$C$2:$C$7</c:f>
              <c:numCache>
                <c:formatCode>General</c:formatCode>
                <c:ptCount val="6"/>
                <c:pt idx="0">
                  <c:v>14</c:v>
                </c:pt>
                <c:pt idx="1">
                  <c:v>0</c:v>
                </c:pt>
                <c:pt idx="2">
                  <c:v>2</c:v>
                </c:pt>
                <c:pt idx="3">
                  <c:v>6</c:v>
                </c:pt>
                <c:pt idx="4">
                  <c:v>3</c:v>
                </c:pt>
                <c:pt idx="5">
                  <c:v>3</c:v>
                </c:pt>
              </c:numCache>
            </c:numRef>
          </c:val>
        </c:ser>
        <c:dLbls>
          <c:showVal val="1"/>
        </c:dLbls>
        <c:gapWidth val="95"/>
        <c:gapDepth val="95"/>
        <c:shape val="box"/>
        <c:axId val="147449344"/>
        <c:axId val="147450880"/>
        <c:axId val="0"/>
      </c:bar3DChart>
      <c:catAx>
        <c:axId val="147449344"/>
        <c:scaling>
          <c:orientation val="minMax"/>
        </c:scaling>
        <c:axPos val="l"/>
        <c:majorTickMark val="none"/>
        <c:tickLblPos val="nextTo"/>
        <c:txPr>
          <a:bodyPr/>
          <a:lstStyle/>
          <a:p>
            <a:pPr>
              <a:defRPr sz="2800"/>
            </a:pPr>
            <a:endParaRPr lang="uk-UA"/>
          </a:p>
        </c:txPr>
        <c:crossAx val="147450880"/>
        <c:crosses val="autoZero"/>
        <c:auto val="1"/>
        <c:lblAlgn val="ctr"/>
        <c:lblOffset val="100"/>
      </c:catAx>
      <c:valAx>
        <c:axId val="147450880"/>
        <c:scaling>
          <c:orientation val="minMax"/>
        </c:scaling>
        <c:delete val="1"/>
        <c:axPos val="b"/>
        <c:numFmt formatCode="General" sourceLinked="1"/>
        <c:majorTickMark val="none"/>
        <c:tickLblPos val="nextTo"/>
        <c:crossAx val="147449344"/>
        <c:crosses val="autoZero"/>
        <c:crossBetween val="between"/>
      </c:valAx>
    </c:plotArea>
    <c:legend>
      <c:legendPos val="t"/>
      <c:layout>
        <c:manualLayout>
          <c:xMode val="edge"/>
          <c:yMode val="edge"/>
          <c:x val="0.24072364391950987"/>
          <c:y val="1.3008092330824799E-2"/>
          <c:w val="0.54771937882764565"/>
          <c:h val="6.0173693881689902E-2"/>
        </c:manualLayout>
      </c:layout>
      <c:txPr>
        <a:bodyPr/>
        <a:lstStyle/>
        <a:p>
          <a:pPr>
            <a:defRPr sz="2400"/>
          </a:pPr>
          <a:endParaRPr lang="uk-UA"/>
        </a:p>
      </c:txPr>
    </c:legend>
    <c:plotVisOnly val="1"/>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rgbClr val="8064A2">
          <a:shade val="95000"/>
          <a:satMod val="105000"/>
          <a:alpha val="21000"/>
        </a:srgb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uk-UA"/>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uk-UA"/>
  <c:chart>
    <c:view3D>
      <c:rotX val="75"/>
      <c:rAngAx val="1"/>
    </c:view3D>
    <c:plotArea>
      <c:layout>
        <c:manualLayout>
          <c:layoutTarget val="inner"/>
          <c:xMode val="edge"/>
          <c:yMode val="edge"/>
          <c:x val="0.18509311942909609"/>
          <c:y val="0.22691841242653057"/>
          <c:w val="0.80584517354143026"/>
          <c:h val="0.70482941258648069"/>
        </c:manualLayout>
      </c:layout>
      <c:pie3DChart>
        <c:varyColors val="1"/>
        <c:dLbls>
          <c:showCatName val="1"/>
          <c:showPercent val="1"/>
        </c:dLbls>
      </c:pie3DChart>
      <c:spPr>
        <a:noFill/>
        <a:ln w="25400">
          <a:noFill/>
        </a:ln>
      </c:spPr>
    </c:plotArea>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uk-UA"/>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uk-UA"/>
  <c:style val="11"/>
  <c:chart>
    <c:autoTitleDeleted val="1"/>
    <c:view3D>
      <c:rotX val="75"/>
      <c:rAngAx val="1"/>
    </c:view3D>
    <c:plotArea>
      <c:layout>
        <c:manualLayout>
          <c:layoutTarget val="inner"/>
          <c:xMode val="edge"/>
          <c:yMode val="edge"/>
          <c:x val="0"/>
          <c:y val="7.2572981262608201E-3"/>
          <c:w val="1"/>
          <c:h val="0.99274266648872356"/>
        </c:manualLayout>
      </c:layout>
      <c:pie3DChart>
        <c:varyColors val="1"/>
        <c:ser>
          <c:idx val="0"/>
          <c:order val="0"/>
          <c:tx>
            <c:strRef>
              <c:f>Лист1!$B$1</c:f>
              <c:strCache>
                <c:ptCount val="1"/>
                <c:pt idx="0">
                  <c:v>Ряд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spPr>
              <a:solidFill>
                <a:schemeClr val="accent2">
                  <a:lumMod val="60000"/>
                  <a:lumOff val="40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dLbls>
            <c:dLbl>
              <c:idx val="0"/>
              <c:spPr>
                <a:solidFill>
                  <a:schemeClr val="lt1"/>
                </a:solidFill>
                <a:ln w="25400" cap="flat" cmpd="sng" algn="ctr">
                  <a:solidFill>
                    <a:schemeClr val="accent1"/>
                  </a:solidFill>
                  <a:prstDash val="solid"/>
                </a:ln>
                <a:effectLst/>
              </c:spPr>
              <c:txPr>
                <a:bodyPr/>
                <a:lstStyle/>
                <a:p>
                  <a:pPr>
                    <a:defRPr b="1">
                      <a:solidFill>
                        <a:schemeClr val="dk1"/>
                      </a:solidFill>
                      <a:latin typeface="+mn-lt"/>
                      <a:ea typeface="+mn-ea"/>
                      <a:cs typeface="+mn-cs"/>
                    </a:defRPr>
                  </a:pPr>
                  <a:endParaRPr lang="uk-UA"/>
                </a:p>
              </c:txPr>
            </c:dLbl>
            <c:dLbl>
              <c:idx val="1"/>
              <c:layout>
                <c:manualLayout>
                  <c:x val="0.25723870437155127"/>
                  <c:y val="-0.17850836780995596"/>
                </c:manualLayout>
              </c:layout>
              <c:tx>
                <c:rich>
                  <a:bodyPr/>
                  <a:lstStyle/>
                  <a:p>
                    <a:pPr>
                      <a:defRPr b="1">
                        <a:solidFill>
                          <a:schemeClr val="dk1"/>
                        </a:solidFill>
                        <a:latin typeface="+mn-lt"/>
                        <a:ea typeface="+mn-ea"/>
                        <a:cs typeface="+mn-cs"/>
                      </a:defRPr>
                    </a:pPr>
                    <a:r>
                      <a:rPr lang="uk-UA" sz="1600" b="1" dirty="0">
                        <a:solidFill>
                          <a:schemeClr val="dk1"/>
                        </a:solidFill>
                        <a:latin typeface="+mn-lt"/>
                        <a:ea typeface="+mn-ea"/>
                        <a:cs typeface="+mn-cs"/>
                      </a:rPr>
                      <a:t>чоловіки
76%</a:t>
                    </a:r>
                  </a:p>
                </c:rich>
              </c:tx>
              <c:spPr>
                <a:solidFill>
                  <a:schemeClr val="lt1"/>
                </a:solidFill>
                <a:ln w="25400" cap="flat" cmpd="sng" algn="ctr">
                  <a:solidFill>
                    <a:schemeClr val="accent1"/>
                  </a:solidFill>
                  <a:prstDash val="solid"/>
                </a:ln>
                <a:effectLst/>
              </c:spPr>
              <c:showCatName val="1"/>
              <c:showPercent val="1"/>
            </c:dLbl>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dk1"/>
                    </a:solidFill>
                    <a:latin typeface="+mn-lt"/>
                    <a:ea typeface="+mn-ea"/>
                    <a:cs typeface="+mn-cs"/>
                  </a:defRPr>
                </a:pPr>
                <a:endParaRPr lang="uk-UA"/>
              </a:p>
            </c:txPr>
            <c:showCatName val="1"/>
            <c:showPercent val="1"/>
          </c:dLbls>
          <c:cat>
            <c:strRef>
              <c:f>Лист1!$A$2:$A$3</c:f>
              <c:strCache>
                <c:ptCount val="2"/>
                <c:pt idx="0">
                  <c:v>жінки</c:v>
                </c:pt>
                <c:pt idx="1">
                  <c:v>чоловіки</c:v>
                </c:pt>
              </c:strCache>
            </c:strRef>
          </c:cat>
          <c:val>
            <c:numRef>
              <c:f>Лист1!$B$2:$B$3</c:f>
              <c:numCache>
                <c:formatCode>General</c:formatCode>
                <c:ptCount val="2"/>
                <c:pt idx="0">
                  <c:v>8</c:v>
                </c:pt>
                <c:pt idx="1">
                  <c:v>26</c:v>
                </c:pt>
              </c:numCache>
            </c:numRef>
          </c:val>
        </c:ser>
        <c:dLbls>
          <c:showCatName val="1"/>
          <c:showPercent val="1"/>
        </c:dLbls>
      </c:pie3DChart>
      <c:spPr>
        <a:solidFill>
          <a:schemeClr val="accent2">
            <a:lumMod val="20000"/>
            <a:lumOff val="80000"/>
          </a:schemeClr>
        </a:solidFill>
      </c:spPr>
    </c:plotArea>
    <c:plotVisOnly val="1"/>
  </c:chart>
  <c:txPr>
    <a:bodyPr/>
    <a:lstStyle/>
    <a:p>
      <a:pPr>
        <a:defRPr sz="1800"/>
      </a:pPr>
      <a:endParaRPr lang="uk-UA"/>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uk-UA"/>
  <c:chart>
    <c:plotArea>
      <c:layout/>
      <c:doughnutChart>
        <c:varyColors val="1"/>
        <c:firstSliceAng val="0"/>
        <c:holeSize val="50"/>
      </c:doughnutChart>
    </c:plotArea>
    <c:legend>
      <c:legendPos val="r"/>
      <c:layout/>
    </c:legend>
    <c:plotVisOnly val="1"/>
  </c:chart>
  <c:txPr>
    <a:bodyPr/>
    <a:lstStyle/>
    <a:p>
      <a:pPr>
        <a:defRPr sz="1800"/>
      </a:pPr>
      <a:endParaRPr lang="uk-UA"/>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manualLayout>
          <c:layoutTarget val="inner"/>
          <c:xMode val="edge"/>
          <c:yMode val="edge"/>
          <c:x val="0.11712273714536006"/>
          <c:y val="8.9862003384094072E-2"/>
          <c:w val="0.88306776563344858"/>
          <c:h val="0.42449493889029088"/>
        </c:manualLayout>
      </c:layout>
      <c:barChart>
        <c:barDir val="col"/>
        <c:grouping val="percentStacked"/>
        <c:ser>
          <c:idx val="0"/>
          <c:order val="0"/>
          <c:tx>
            <c:strRef>
              <c:f>Лист1!$B$1</c:f>
              <c:strCache>
                <c:ptCount val="1"/>
                <c:pt idx="0">
                  <c:v>Ряд 1</c:v>
                </c:pt>
              </c:strCache>
            </c:strRef>
          </c:tx>
          <c:dLbls>
            <c:dLbl>
              <c:idx val="0"/>
              <c:layout/>
              <c:tx>
                <c:rich>
                  <a:bodyPr/>
                  <a:lstStyle/>
                  <a:p>
                    <a:r>
                      <a:rPr lang="en-US" smtClean="0"/>
                      <a:t>91,6</a:t>
                    </a:r>
                    <a:r>
                      <a:rPr lang="uk-UA" smtClean="0"/>
                      <a:t> %</a:t>
                    </a:r>
                    <a:endParaRPr lang="en-US"/>
                  </a:p>
                </c:rich>
              </c:tx>
              <c:showVal val="1"/>
            </c:dLbl>
            <c:dLbl>
              <c:idx val="1"/>
              <c:layout/>
              <c:tx>
                <c:rich>
                  <a:bodyPr/>
                  <a:lstStyle/>
                  <a:p>
                    <a:r>
                      <a:rPr lang="en-US" smtClean="0"/>
                      <a:t>24</a:t>
                    </a:r>
                    <a:r>
                      <a:rPr lang="uk-UA" smtClean="0"/>
                      <a:t> %</a:t>
                    </a:r>
                    <a:endParaRPr lang="en-US"/>
                  </a:p>
                </c:rich>
              </c:tx>
              <c:showVal val="1"/>
            </c:dLbl>
            <c:dLbl>
              <c:idx val="2"/>
              <c:layout/>
              <c:tx>
                <c:rich>
                  <a:bodyPr/>
                  <a:lstStyle/>
                  <a:p>
                    <a:r>
                      <a:rPr lang="en-US" smtClean="0"/>
                      <a:t>21,2</a:t>
                    </a:r>
                    <a:r>
                      <a:rPr lang="uk-UA" smtClean="0"/>
                      <a:t> %</a:t>
                    </a:r>
                    <a:endParaRPr lang="en-US"/>
                  </a:p>
                </c:rich>
              </c:tx>
              <c:showVal val="1"/>
            </c:dLbl>
            <c:dLbl>
              <c:idx val="3"/>
              <c:layout/>
              <c:tx>
                <c:rich>
                  <a:bodyPr/>
                  <a:lstStyle/>
                  <a:p>
                    <a:r>
                      <a:rPr lang="en-US" smtClean="0"/>
                      <a:t>20,7</a:t>
                    </a:r>
                    <a:r>
                      <a:rPr lang="uk-UA" smtClean="0"/>
                      <a:t> %</a:t>
                    </a:r>
                    <a:endParaRPr lang="en-US"/>
                  </a:p>
                </c:rich>
              </c:tx>
              <c:showVal val="1"/>
            </c:dLbl>
            <c:dLbl>
              <c:idx val="4"/>
              <c:layout/>
              <c:tx>
                <c:rich>
                  <a:bodyPr/>
                  <a:lstStyle/>
                  <a:p>
                    <a:r>
                      <a:rPr lang="en-US" smtClean="0"/>
                      <a:t>15</a:t>
                    </a:r>
                    <a:r>
                      <a:rPr lang="uk-UA" smtClean="0"/>
                      <a:t> %</a:t>
                    </a:r>
                    <a:endParaRPr lang="en-US"/>
                  </a:p>
                </c:rich>
              </c:tx>
              <c:showVal val="1"/>
            </c:dLbl>
            <c:dLbl>
              <c:idx val="5"/>
              <c:layout/>
              <c:tx>
                <c:rich>
                  <a:bodyPr/>
                  <a:lstStyle/>
                  <a:p>
                    <a:r>
                      <a:rPr lang="en-US" smtClean="0"/>
                      <a:t>12,1</a:t>
                    </a:r>
                    <a:r>
                      <a:rPr lang="uk-UA" smtClean="0"/>
                      <a:t> %</a:t>
                    </a:r>
                    <a:endParaRPr lang="en-US"/>
                  </a:p>
                </c:rich>
              </c:tx>
              <c:showVal val="1"/>
            </c:dLbl>
            <c:dLbl>
              <c:idx val="6"/>
              <c:layout/>
              <c:tx>
                <c:rich>
                  <a:bodyPr/>
                  <a:lstStyle/>
                  <a:p>
                    <a:r>
                      <a:rPr lang="en-US" smtClean="0"/>
                      <a:t>11,8</a:t>
                    </a:r>
                    <a:r>
                      <a:rPr lang="uk-UA" smtClean="0"/>
                      <a:t> %</a:t>
                    </a:r>
                    <a:endParaRPr lang="en-US"/>
                  </a:p>
                </c:rich>
              </c:tx>
              <c:showVal val="1"/>
            </c:dLbl>
            <c:spPr>
              <a:solidFill>
                <a:schemeClr val="lt1"/>
              </a:solidFill>
              <a:ln w="25400" cap="flat" cmpd="sng" algn="ctr">
                <a:solidFill>
                  <a:schemeClr val="accent1"/>
                </a:solidFill>
                <a:prstDash val="solid"/>
              </a:ln>
              <a:effectLst/>
            </c:spPr>
            <c:txPr>
              <a:bodyPr/>
              <a:lstStyle/>
              <a:p>
                <a:pPr>
                  <a:defRPr b="1">
                    <a:solidFill>
                      <a:schemeClr val="dk1"/>
                    </a:solidFill>
                    <a:latin typeface="+mn-lt"/>
                    <a:ea typeface="+mn-ea"/>
                    <a:cs typeface="+mn-cs"/>
                  </a:defRPr>
                </a:pPr>
                <a:endParaRPr lang="uk-UA"/>
              </a:p>
            </c:txPr>
            <c:showVal val="1"/>
          </c:dLbls>
          <c:cat>
            <c:strRef>
              <c:f>Лист1!$A$2:$A$8</c:f>
              <c:strCache>
                <c:ptCount val="7"/>
                <c:pt idx="0">
                  <c:v>Соколівський старостинський округ</c:v>
                </c:pt>
                <c:pt idx="1">
                  <c:v>Лозівський старостинський округ</c:v>
                </c:pt>
                <c:pt idx="2">
                  <c:v>Великомитницький старостинський округ</c:v>
                </c:pt>
                <c:pt idx="3">
                  <c:v>Широкогребельський старостинський округ</c:v>
                </c:pt>
                <c:pt idx="4">
                  <c:v>Порицький старостинський округ</c:v>
                </c:pt>
                <c:pt idx="5">
                  <c:v>Кожухівський старостинський округ</c:v>
                </c:pt>
                <c:pt idx="6">
                  <c:v>Кривошиївський старостинський округ</c:v>
                </c:pt>
              </c:strCache>
            </c:strRef>
          </c:cat>
          <c:val>
            <c:numRef>
              <c:f>Лист1!$B$2:$B$8</c:f>
              <c:numCache>
                <c:formatCode>General</c:formatCode>
                <c:ptCount val="7"/>
                <c:pt idx="0">
                  <c:v>91.6</c:v>
                </c:pt>
                <c:pt idx="1">
                  <c:v>24</c:v>
                </c:pt>
                <c:pt idx="2">
                  <c:v>21.2</c:v>
                </c:pt>
                <c:pt idx="3">
                  <c:v>20.7</c:v>
                </c:pt>
                <c:pt idx="4">
                  <c:v>15</c:v>
                </c:pt>
                <c:pt idx="5">
                  <c:v>12.1</c:v>
                </c:pt>
                <c:pt idx="6">
                  <c:v>11.8</c:v>
                </c:pt>
              </c:numCache>
            </c:numRef>
          </c:val>
        </c:ser>
        <c:ser>
          <c:idx val="1"/>
          <c:order val="1"/>
          <c:tx>
            <c:strRef>
              <c:f>Лист1!$C$1</c:f>
              <c:strCache>
                <c:ptCount val="1"/>
                <c:pt idx="0">
                  <c:v>Ряд 2</c:v>
                </c:pt>
              </c:strCache>
            </c:strRef>
          </c:tx>
          <c:dLbls>
            <c:dLbl>
              <c:idx val="0"/>
              <c:layout/>
              <c:tx>
                <c:rich>
                  <a:bodyPr/>
                  <a:lstStyle/>
                  <a:p>
                    <a:r>
                      <a:rPr lang="en-US" b="1" smtClean="0"/>
                      <a:t>16,3</a:t>
                    </a:r>
                    <a:r>
                      <a:rPr lang="uk-UA" b="1" smtClean="0"/>
                      <a:t> %</a:t>
                    </a:r>
                    <a:endParaRPr lang="en-US" b="1" dirty="0"/>
                  </a:p>
                </c:rich>
              </c:tx>
              <c:showVal val="1"/>
            </c:dLbl>
            <c:dLbl>
              <c:idx val="1"/>
              <c:layout/>
              <c:tx>
                <c:rich>
                  <a:bodyPr/>
                  <a:lstStyle/>
                  <a:p>
                    <a:r>
                      <a:rPr lang="en-US" smtClean="0"/>
                      <a:t>30</a:t>
                    </a:r>
                    <a:r>
                      <a:rPr lang="uk-UA" smtClean="0"/>
                      <a:t> %</a:t>
                    </a:r>
                    <a:endParaRPr lang="en-US"/>
                  </a:p>
                </c:rich>
              </c:tx>
              <c:showVal val="1"/>
            </c:dLbl>
            <c:dLbl>
              <c:idx val="2"/>
              <c:layout/>
              <c:tx>
                <c:rich>
                  <a:bodyPr/>
                  <a:lstStyle/>
                  <a:p>
                    <a:r>
                      <a:rPr lang="en-US" smtClean="0"/>
                      <a:t>16,1</a:t>
                    </a:r>
                    <a:r>
                      <a:rPr lang="uk-UA" smtClean="0"/>
                      <a:t> %</a:t>
                    </a:r>
                    <a:endParaRPr lang="en-US"/>
                  </a:p>
                </c:rich>
              </c:tx>
              <c:showVal val="1"/>
            </c:dLbl>
            <c:dLbl>
              <c:idx val="3"/>
              <c:layout/>
              <c:tx>
                <c:rich>
                  <a:bodyPr/>
                  <a:lstStyle/>
                  <a:p>
                    <a:r>
                      <a:rPr lang="en-US" smtClean="0"/>
                      <a:t>20,7</a:t>
                    </a:r>
                    <a:r>
                      <a:rPr lang="uk-UA" smtClean="0"/>
                      <a:t> %</a:t>
                    </a:r>
                    <a:endParaRPr lang="en-US"/>
                  </a:p>
                </c:rich>
              </c:tx>
              <c:showVal val="1"/>
            </c:dLbl>
            <c:dLbl>
              <c:idx val="4"/>
              <c:layout/>
              <c:tx>
                <c:rich>
                  <a:bodyPr/>
                  <a:lstStyle/>
                  <a:p>
                    <a:r>
                      <a:rPr lang="en-US" smtClean="0"/>
                      <a:t>22,3</a:t>
                    </a:r>
                    <a:r>
                      <a:rPr lang="uk-UA" smtClean="0"/>
                      <a:t> %</a:t>
                    </a:r>
                    <a:endParaRPr lang="en-US"/>
                  </a:p>
                </c:rich>
              </c:tx>
              <c:showVal val="1"/>
            </c:dLbl>
            <c:dLbl>
              <c:idx val="5"/>
              <c:layout/>
              <c:tx>
                <c:rich>
                  <a:bodyPr/>
                  <a:lstStyle/>
                  <a:p>
                    <a:r>
                      <a:rPr lang="en-US" smtClean="0"/>
                      <a:t>16</a:t>
                    </a:r>
                    <a:r>
                      <a:rPr lang="uk-UA" smtClean="0"/>
                      <a:t> %</a:t>
                    </a:r>
                    <a:endParaRPr lang="en-US"/>
                  </a:p>
                </c:rich>
              </c:tx>
              <c:showVal val="1"/>
            </c:dLbl>
            <c:dLbl>
              <c:idx val="6"/>
              <c:layout/>
              <c:tx>
                <c:rich>
                  <a:bodyPr/>
                  <a:lstStyle/>
                  <a:p>
                    <a:r>
                      <a:rPr lang="en-US" smtClean="0"/>
                      <a:t>21,5</a:t>
                    </a:r>
                    <a:r>
                      <a:rPr lang="uk-UA" smtClean="0"/>
                      <a:t> %</a:t>
                    </a:r>
                    <a:endParaRPr lang="en-US"/>
                  </a:p>
                </c:rich>
              </c:tx>
              <c:showVal val="1"/>
            </c:dLbl>
            <c:spPr>
              <a:solidFill>
                <a:schemeClr val="lt1"/>
              </a:solidFill>
              <a:ln w="25400" cap="flat" cmpd="sng" algn="ctr">
                <a:solidFill>
                  <a:schemeClr val="accent2"/>
                </a:solidFill>
                <a:prstDash val="solid"/>
              </a:ln>
              <a:effectLst/>
            </c:spPr>
            <c:txPr>
              <a:bodyPr/>
              <a:lstStyle/>
              <a:p>
                <a:pPr>
                  <a:defRPr b="1">
                    <a:solidFill>
                      <a:schemeClr val="dk1"/>
                    </a:solidFill>
                    <a:latin typeface="+mn-lt"/>
                    <a:ea typeface="+mn-ea"/>
                    <a:cs typeface="+mn-cs"/>
                  </a:defRPr>
                </a:pPr>
                <a:endParaRPr lang="uk-UA"/>
              </a:p>
            </c:txPr>
            <c:showVal val="1"/>
          </c:dLbls>
          <c:cat>
            <c:strRef>
              <c:f>Лист1!$A$2:$A$8</c:f>
              <c:strCache>
                <c:ptCount val="7"/>
                <c:pt idx="0">
                  <c:v>Соколівський старостинський округ</c:v>
                </c:pt>
                <c:pt idx="1">
                  <c:v>Лозівський старостинський округ</c:v>
                </c:pt>
                <c:pt idx="2">
                  <c:v>Великомитницький старостинський округ</c:v>
                </c:pt>
                <c:pt idx="3">
                  <c:v>Широкогребельський старостинський округ</c:v>
                </c:pt>
                <c:pt idx="4">
                  <c:v>Порицький старостинський округ</c:v>
                </c:pt>
                <c:pt idx="5">
                  <c:v>Кожухівський старостинський округ</c:v>
                </c:pt>
                <c:pt idx="6">
                  <c:v>Кривошиївський старостинський округ</c:v>
                </c:pt>
              </c:strCache>
            </c:strRef>
          </c:cat>
          <c:val>
            <c:numRef>
              <c:f>Лист1!$C$2:$C$8</c:f>
              <c:numCache>
                <c:formatCode>General</c:formatCode>
                <c:ptCount val="7"/>
                <c:pt idx="0">
                  <c:v>16.3</c:v>
                </c:pt>
                <c:pt idx="1">
                  <c:v>30</c:v>
                </c:pt>
                <c:pt idx="2">
                  <c:v>16.100000000000001</c:v>
                </c:pt>
                <c:pt idx="3">
                  <c:v>20.7</c:v>
                </c:pt>
                <c:pt idx="4">
                  <c:v>22.3</c:v>
                </c:pt>
                <c:pt idx="5">
                  <c:v>16</c:v>
                </c:pt>
                <c:pt idx="6">
                  <c:v>21.5</c:v>
                </c:pt>
              </c:numCache>
            </c:numRef>
          </c:val>
        </c:ser>
        <c:dLbls>
          <c:showVal val="1"/>
        </c:dLbls>
        <c:gapWidth val="75"/>
        <c:overlap val="100"/>
        <c:axId val="113159168"/>
        <c:axId val="113218304"/>
      </c:barChart>
      <c:catAx>
        <c:axId val="113159168"/>
        <c:scaling>
          <c:orientation val="minMax"/>
        </c:scaling>
        <c:axPos val="b"/>
        <c:numFmt formatCode="General" sourceLinked="1"/>
        <c:majorTickMark val="none"/>
        <c:tickLblPos val="nextTo"/>
        <c:txPr>
          <a:bodyPr/>
          <a:lstStyle/>
          <a:p>
            <a:pPr>
              <a:defRPr sz="1000" b="1"/>
            </a:pPr>
            <a:endParaRPr lang="uk-UA"/>
          </a:p>
        </c:txPr>
        <c:crossAx val="113218304"/>
        <c:crosses val="autoZero"/>
        <c:auto val="1"/>
        <c:lblAlgn val="ctr"/>
        <c:lblOffset val="100"/>
      </c:catAx>
      <c:valAx>
        <c:axId val="113218304"/>
        <c:scaling>
          <c:orientation val="minMax"/>
        </c:scaling>
        <c:delete val="1"/>
        <c:axPos val="l"/>
        <c:numFmt formatCode="0%" sourceLinked="1"/>
        <c:majorTickMark val="none"/>
        <c:tickLblPos val="nextTo"/>
        <c:crossAx val="113159168"/>
        <c:crosses val="autoZero"/>
        <c:crossBetween val="between"/>
      </c:valAx>
    </c:plotArea>
    <c:plotVisOnly val="1"/>
  </c:chart>
  <c:txPr>
    <a:bodyPr/>
    <a:lstStyle/>
    <a:p>
      <a:pPr>
        <a:defRPr sz="1800"/>
      </a:pPr>
      <a:endParaRPr lang="uk-UA"/>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manualLayout>
          <c:layoutTarget val="inner"/>
          <c:xMode val="edge"/>
          <c:yMode val="edge"/>
          <c:x val="0.11362675736558986"/>
          <c:y val="1.8285810273442201E-3"/>
          <c:w val="0.88637324263441164"/>
          <c:h val="0.565929496717683"/>
        </c:manualLayout>
      </c:layout>
      <c:barChart>
        <c:barDir val="col"/>
        <c:grouping val="clustered"/>
        <c:ser>
          <c:idx val="0"/>
          <c:order val="0"/>
          <c:tx>
            <c:strRef>
              <c:f>Лист1!$B$1</c:f>
              <c:strCache>
                <c:ptCount val="1"/>
                <c:pt idx="0">
                  <c:v>Ряд 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dLbls>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txPr>
              <a:bodyPr/>
              <a:lstStyle/>
              <a:p>
                <a:pPr>
                  <a:defRPr b="1">
                    <a:solidFill>
                      <a:schemeClr val="lt1"/>
                    </a:solidFill>
                    <a:latin typeface="+mn-lt"/>
                    <a:ea typeface="+mn-ea"/>
                    <a:cs typeface="+mn-cs"/>
                  </a:defRPr>
                </a:pPr>
                <a:endParaRPr lang="uk-UA"/>
              </a:p>
            </c:txPr>
            <c:showVal val="1"/>
          </c:dLbls>
          <c:cat>
            <c:strRef>
              <c:f>Лист1!$A$2:$A$8</c:f>
              <c:strCache>
                <c:ptCount val="7"/>
                <c:pt idx="0">
                  <c:v>Кожухівський старостинський округ</c:v>
                </c:pt>
                <c:pt idx="1">
                  <c:v>Порицький старостинський округ</c:v>
                </c:pt>
                <c:pt idx="2">
                  <c:v>Кривошиївський старостинський округ</c:v>
                </c:pt>
                <c:pt idx="3">
                  <c:v>Широкогребельський старостинський округ</c:v>
                </c:pt>
                <c:pt idx="4">
                  <c:v>Соколівський старостинський округ</c:v>
                </c:pt>
                <c:pt idx="5">
                  <c:v>Лозівський старостинський округ</c:v>
                </c:pt>
                <c:pt idx="6">
                  <c:v>Великомитницький старостинський округ</c:v>
                </c:pt>
              </c:strCache>
            </c:strRef>
          </c:cat>
          <c:val>
            <c:numRef>
              <c:f>Лист1!$B$2:$B$8</c:f>
              <c:numCache>
                <c:formatCode>General</c:formatCode>
                <c:ptCount val="7"/>
                <c:pt idx="0">
                  <c:v>151</c:v>
                </c:pt>
                <c:pt idx="1">
                  <c:v>277</c:v>
                </c:pt>
                <c:pt idx="2">
                  <c:v>148</c:v>
                </c:pt>
                <c:pt idx="3">
                  <c:v>326</c:v>
                </c:pt>
                <c:pt idx="4">
                  <c:v>255</c:v>
                </c:pt>
                <c:pt idx="5">
                  <c:v>173</c:v>
                </c:pt>
                <c:pt idx="6">
                  <c:v>277</c:v>
                </c:pt>
              </c:numCache>
            </c:numRef>
          </c:val>
        </c:ser>
        <c:ser>
          <c:idx val="1"/>
          <c:order val="1"/>
          <c:tx>
            <c:strRef>
              <c:f>Лист1!$C$1</c:f>
              <c:strCache>
                <c:ptCount val="1"/>
                <c:pt idx="0">
                  <c:v>Ряд 3</c:v>
                </c:pt>
              </c:strCache>
            </c:strRef>
          </c:tx>
          <c:spPr>
            <a:solidFill>
              <a:schemeClr val="accent2"/>
            </a:solidFill>
            <a:ln w="38100" cap="flat" cmpd="sng" algn="ctr">
              <a:solidFill>
                <a:schemeClr val="lt1"/>
              </a:solidFill>
              <a:prstDash val="solid"/>
            </a:ln>
            <a:effectLst>
              <a:outerShdw blurRad="40000" dist="20000" dir="5400000" rotWithShape="0">
                <a:srgbClr val="000000">
                  <a:alpha val="38000"/>
                </a:srgbClr>
              </a:outerShdw>
            </a:effectLst>
          </c:spPr>
          <c:dLbls>
            <c:dLbl>
              <c:idx val="0"/>
              <c:layout/>
              <c:tx>
                <c:rich>
                  <a:bodyPr/>
                  <a:lstStyle/>
                  <a:p>
                    <a:r>
                      <a:rPr lang="en-US" b="1" dirty="0" smtClean="0"/>
                      <a:t>24,4</a:t>
                    </a:r>
                    <a:r>
                      <a:rPr lang="uk-UA" b="1" dirty="0" smtClean="0"/>
                      <a:t> %</a:t>
                    </a:r>
                    <a:endParaRPr lang="en-US" b="1" dirty="0"/>
                  </a:p>
                </c:rich>
              </c:tx>
              <c:showVal val="1"/>
            </c:dLbl>
            <c:dLbl>
              <c:idx val="1"/>
              <c:layout/>
              <c:tx>
                <c:rich>
                  <a:bodyPr/>
                  <a:lstStyle/>
                  <a:p>
                    <a:r>
                      <a:rPr lang="en-US" b="1" smtClean="0"/>
                      <a:t>22,6</a:t>
                    </a:r>
                    <a:r>
                      <a:rPr lang="uk-UA" b="1" smtClean="0"/>
                      <a:t> %</a:t>
                    </a:r>
                    <a:endParaRPr lang="en-US" b="1"/>
                  </a:p>
                </c:rich>
              </c:tx>
              <c:showVal val="1"/>
            </c:dLbl>
            <c:dLbl>
              <c:idx val="2"/>
              <c:layout/>
              <c:tx>
                <c:rich>
                  <a:bodyPr/>
                  <a:lstStyle/>
                  <a:p>
                    <a:r>
                      <a:rPr lang="en-US" b="1" smtClean="0"/>
                      <a:t>20,2</a:t>
                    </a:r>
                    <a:r>
                      <a:rPr lang="uk-UA" b="1" smtClean="0"/>
                      <a:t> %</a:t>
                    </a:r>
                    <a:endParaRPr lang="en-US" b="1"/>
                  </a:p>
                </c:rich>
              </c:tx>
              <c:showVal val="1"/>
            </c:dLbl>
            <c:dLbl>
              <c:idx val="3"/>
              <c:layout/>
              <c:tx>
                <c:rich>
                  <a:bodyPr/>
                  <a:lstStyle/>
                  <a:p>
                    <a:r>
                      <a:rPr lang="en-US" b="1" smtClean="0"/>
                      <a:t>13,7</a:t>
                    </a:r>
                    <a:r>
                      <a:rPr lang="uk-UA" b="1" smtClean="0"/>
                      <a:t> %</a:t>
                    </a:r>
                    <a:endParaRPr lang="en-US" b="1"/>
                  </a:p>
                </c:rich>
              </c:tx>
              <c:showVal val="1"/>
            </c:dLbl>
            <c:dLbl>
              <c:idx val="4"/>
              <c:layout/>
              <c:tx>
                <c:rich>
                  <a:bodyPr/>
                  <a:lstStyle/>
                  <a:p>
                    <a:r>
                      <a:rPr lang="en-US" b="1" smtClean="0"/>
                      <a:t>13,7</a:t>
                    </a:r>
                    <a:r>
                      <a:rPr lang="uk-UA" b="1" smtClean="0"/>
                      <a:t> %</a:t>
                    </a:r>
                    <a:endParaRPr lang="en-US" b="1"/>
                  </a:p>
                </c:rich>
              </c:tx>
              <c:showVal val="1"/>
            </c:dLbl>
            <c:dLbl>
              <c:idx val="5"/>
              <c:layout/>
              <c:tx>
                <c:rich>
                  <a:bodyPr/>
                  <a:lstStyle/>
                  <a:p>
                    <a:r>
                      <a:rPr lang="en-US" b="1" smtClean="0"/>
                      <a:t>11,6</a:t>
                    </a:r>
                    <a:r>
                      <a:rPr lang="uk-UA" b="1" smtClean="0"/>
                      <a:t> %</a:t>
                    </a:r>
                    <a:endParaRPr lang="en-US" b="1"/>
                  </a:p>
                </c:rich>
              </c:tx>
              <c:showVal val="1"/>
            </c:dLbl>
            <c:dLbl>
              <c:idx val="6"/>
              <c:layout/>
              <c:tx>
                <c:rich>
                  <a:bodyPr/>
                  <a:lstStyle/>
                  <a:p>
                    <a:r>
                      <a:rPr lang="en-US" b="1" smtClean="0"/>
                      <a:t>6,4</a:t>
                    </a:r>
                    <a:r>
                      <a:rPr lang="uk-UA" b="1" smtClean="0"/>
                      <a:t> %</a:t>
                    </a:r>
                    <a:endParaRPr lang="en-US" b="1"/>
                  </a:p>
                </c:rich>
              </c:tx>
              <c:showVal val="1"/>
            </c:dLbl>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uk-UA"/>
              </a:p>
            </c:txPr>
            <c:showVal val="1"/>
          </c:dLbls>
          <c:cat>
            <c:strRef>
              <c:f>Лист1!$A$2:$A$8</c:f>
              <c:strCache>
                <c:ptCount val="7"/>
                <c:pt idx="0">
                  <c:v>Кожухівський старостинський округ</c:v>
                </c:pt>
                <c:pt idx="1">
                  <c:v>Порицький старостинський округ</c:v>
                </c:pt>
                <c:pt idx="2">
                  <c:v>Кривошиївський старостинський округ</c:v>
                </c:pt>
                <c:pt idx="3">
                  <c:v>Широкогребельський старостинський округ</c:v>
                </c:pt>
                <c:pt idx="4">
                  <c:v>Соколівський старостинський округ</c:v>
                </c:pt>
                <c:pt idx="5">
                  <c:v>Лозівський старостинський округ</c:v>
                </c:pt>
                <c:pt idx="6">
                  <c:v>Великомитницький старостинський округ</c:v>
                </c:pt>
              </c:strCache>
            </c:strRef>
          </c:cat>
          <c:val>
            <c:numRef>
              <c:f>Лист1!$C$2:$C$8</c:f>
              <c:numCache>
                <c:formatCode>General</c:formatCode>
                <c:ptCount val="7"/>
                <c:pt idx="0">
                  <c:v>24.4</c:v>
                </c:pt>
                <c:pt idx="1">
                  <c:v>22.6</c:v>
                </c:pt>
                <c:pt idx="2">
                  <c:v>20.2</c:v>
                </c:pt>
                <c:pt idx="3">
                  <c:v>13.7</c:v>
                </c:pt>
                <c:pt idx="4">
                  <c:v>13.7</c:v>
                </c:pt>
                <c:pt idx="5">
                  <c:v>11.6</c:v>
                </c:pt>
                <c:pt idx="6">
                  <c:v>6.4</c:v>
                </c:pt>
              </c:numCache>
            </c:numRef>
          </c:val>
        </c:ser>
        <c:gapWidth val="95"/>
        <c:axId val="113314432"/>
        <c:axId val="113332608"/>
      </c:barChart>
      <c:catAx>
        <c:axId val="113314432"/>
        <c:scaling>
          <c:orientation val="minMax"/>
        </c:scaling>
        <c:axPos val="b"/>
        <c:majorTickMark val="none"/>
        <c:tickLblPos val="nextTo"/>
        <c:txPr>
          <a:bodyPr/>
          <a:lstStyle/>
          <a:p>
            <a:pPr>
              <a:defRPr sz="1100" b="1"/>
            </a:pPr>
            <a:endParaRPr lang="uk-UA"/>
          </a:p>
        </c:txPr>
        <c:crossAx val="113332608"/>
        <c:crosses val="autoZero"/>
        <c:auto val="1"/>
        <c:lblAlgn val="ctr"/>
        <c:lblOffset val="100"/>
      </c:catAx>
      <c:valAx>
        <c:axId val="113332608"/>
        <c:scaling>
          <c:orientation val="minMax"/>
        </c:scaling>
        <c:delete val="1"/>
        <c:axPos val="l"/>
        <c:numFmt formatCode="General" sourceLinked="1"/>
        <c:majorTickMark val="none"/>
        <c:tickLblPos val="nextTo"/>
        <c:crossAx val="113314432"/>
        <c:crosses val="autoZero"/>
        <c:crossBetween val="between"/>
      </c:valAx>
    </c:plotArea>
    <c:plotVisOnly val="1"/>
    <c:dispBlanksAs val="gap"/>
  </c:chart>
  <c:txPr>
    <a:bodyPr/>
    <a:lstStyle/>
    <a:p>
      <a:pPr>
        <a:defRPr sz="1800"/>
      </a:pPr>
      <a:endParaRPr lang="uk-UA"/>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otX val="75"/>
      <c:perspective val="30"/>
    </c:view3D>
    <c:plotArea>
      <c:layout>
        <c:manualLayout>
          <c:layoutTarget val="inner"/>
          <c:xMode val="edge"/>
          <c:yMode val="edge"/>
          <c:x val="1.3599982580077199E-3"/>
          <c:y val="2.0782289317353753E-2"/>
          <c:w val="0.95660251535321961"/>
          <c:h val="0.88351259605291388"/>
        </c:manualLayout>
      </c:layout>
      <c:pie3DChart>
        <c:varyColors val="1"/>
        <c:ser>
          <c:idx val="0"/>
          <c:order val="0"/>
          <c:tx>
            <c:strRef>
              <c:f>Лист1!$B$1</c:f>
              <c:strCache>
                <c:ptCount val="1"/>
                <c:pt idx="0">
                  <c:v>Продажи</c:v>
                </c:pt>
              </c:strCache>
            </c:strRef>
          </c:tx>
          <c:explosion val="22"/>
          <c:dPt>
            <c:idx val="0"/>
            <c:explosion val="0"/>
          </c:dPt>
          <c:dLbls>
            <c:txPr>
              <a:bodyPr/>
              <a:lstStyle/>
              <a:p>
                <a:pPr>
                  <a:defRPr sz="2800" b="1" i="1"/>
                </a:pPr>
                <a:endParaRPr lang="uk-UA"/>
              </a:p>
            </c:txPr>
            <c:showCatName val="1"/>
            <c:showLeaderLines val="1"/>
          </c:dLbls>
          <c:cat>
            <c:numRef>
              <c:f>Лист1!$A$2:$A$3</c:f>
              <c:numCache>
                <c:formatCode>General</c:formatCode>
                <c:ptCount val="2"/>
                <c:pt idx="0">
                  <c:v>38272</c:v>
                </c:pt>
                <c:pt idx="1">
                  <c:v>4445</c:v>
                </c:pt>
              </c:numCache>
            </c:numRef>
          </c:cat>
          <c:val>
            <c:numRef>
              <c:f>Лист1!$B$2:$B$3</c:f>
              <c:numCache>
                <c:formatCode>General</c:formatCode>
                <c:ptCount val="2"/>
                <c:pt idx="0">
                  <c:v>38272</c:v>
                </c:pt>
                <c:pt idx="1">
                  <c:v>4445</c:v>
                </c:pt>
              </c:numCache>
            </c:numRef>
          </c:val>
        </c:ser>
        <c:dLbls>
          <c:showCatName val="1"/>
        </c:dLbls>
      </c:pie3DChart>
    </c:plotArea>
    <c:plotVisOnly val="1"/>
  </c:chart>
  <c:txPr>
    <a:bodyPr/>
    <a:lstStyle/>
    <a:p>
      <a:pPr>
        <a:defRPr sz="1800"/>
      </a:pPr>
      <a:endParaRPr lang="uk-UA"/>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uk-UA"/>
  <c:style val="10"/>
  <c:chart>
    <c:autoTitleDeleted val="1"/>
    <c:view3D>
      <c:perspective val="30"/>
    </c:view3D>
    <c:plotArea>
      <c:layout>
        <c:manualLayout>
          <c:layoutTarget val="inner"/>
          <c:xMode val="edge"/>
          <c:yMode val="edge"/>
          <c:x val="0.41650952052461132"/>
          <c:y val="3.8438336641514692E-2"/>
          <c:w val="0.57728462921719992"/>
          <c:h val="0.86254568099320761"/>
        </c:manualLayout>
      </c:layout>
      <c:bar3DChart>
        <c:barDir val="bar"/>
        <c:grouping val="percentStacked"/>
        <c:ser>
          <c:idx val="0"/>
          <c:order val="0"/>
          <c:tx>
            <c:strRef>
              <c:f>Лист1!$B$1</c:f>
              <c:strCache>
                <c:ptCount val="1"/>
                <c:pt idx="0">
                  <c:v>Всього ВПО</c:v>
                </c:pt>
              </c:strCache>
            </c:strRef>
          </c:tx>
          <c:dLbls>
            <c:dLbl>
              <c:idx val="2"/>
              <c:layout/>
              <c:tx>
                <c:rich>
                  <a:bodyPr/>
                  <a:lstStyle/>
                  <a:p>
                    <a:r>
                      <a:rPr lang="en-US" smtClean="0"/>
                      <a:t>14</a:t>
                    </a:r>
                    <a:r>
                      <a:rPr lang="uk-UA" smtClean="0"/>
                      <a:t>6</a:t>
                    </a:r>
                    <a:endParaRPr lang="en-US"/>
                  </a:p>
                </c:rich>
              </c:tx>
              <c:showVal val="1"/>
            </c:dLbl>
            <c:txPr>
              <a:bodyPr/>
              <a:lstStyle/>
              <a:p>
                <a:pPr>
                  <a:defRPr b="1"/>
                </a:pPr>
                <a:endParaRPr lang="uk-UA"/>
              </a:p>
            </c:txPr>
            <c:showVal val="1"/>
          </c:dLbls>
          <c:cat>
            <c:strRef>
              <c:f>Лист1!$A$2:$A$10</c:f>
              <c:strCache>
                <c:ptCount val="9"/>
                <c:pt idx="0">
                  <c:v>Лозівський старостинський округ</c:v>
                </c:pt>
                <c:pt idx="1">
                  <c:v>Широкогребельський старостинський округ</c:v>
                </c:pt>
                <c:pt idx="2">
                  <c:v>Кожухівський старостинський округ</c:v>
                </c:pt>
                <c:pt idx="3">
                  <c:v>Кривошиївський старостинський округ</c:v>
                </c:pt>
                <c:pt idx="4">
                  <c:v>Великомитницький старостинський округ</c:v>
                </c:pt>
                <c:pt idx="5">
                  <c:v>Соколівський старостинський округ</c:v>
                </c:pt>
                <c:pt idx="6">
                  <c:v>Порицький старостинський округ</c:v>
                </c:pt>
                <c:pt idx="7">
                  <c:v>м. Хмільник</c:v>
                </c:pt>
                <c:pt idx="8">
                  <c:v>Кількість ВПО, які зареєстровані в громаді</c:v>
                </c:pt>
              </c:strCache>
            </c:strRef>
          </c:cat>
          <c:val>
            <c:numRef>
              <c:f>Лист1!$B$2:$B$10</c:f>
              <c:numCache>
                <c:formatCode>General</c:formatCode>
                <c:ptCount val="9"/>
                <c:pt idx="0">
                  <c:v>123</c:v>
                </c:pt>
                <c:pt idx="1">
                  <c:v>135</c:v>
                </c:pt>
                <c:pt idx="2">
                  <c:v>143</c:v>
                </c:pt>
                <c:pt idx="3">
                  <c:v>177</c:v>
                </c:pt>
                <c:pt idx="4">
                  <c:v>183</c:v>
                </c:pt>
                <c:pt idx="5">
                  <c:v>194</c:v>
                </c:pt>
                <c:pt idx="6">
                  <c:v>304</c:v>
                </c:pt>
                <c:pt idx="7">
                  <c:v>3183</c:v>
                </c:pt>
                <c:pt idx="8">
                  <c:v>4445</c:v>
                </c:pt>
              </c:numCache>
            </c:numRef>
          </c:val>
        </c:ser>
        <c:ser>
          <c:idx val="1"/>
          <c:order val="1"/>
          <c:tx>
            <c:strRef>
              <c:f>Лист1!$C$1</c:f>
              <c:strCache>
                <c:ptCount val="1"/>
                <c:pt idx="0">
                  <c:v>Жінки</c:v>
                </c:pt>
              </c:strCache>
            </c:strRef>
          </c:tx>
          <c:dLbls>
            <c:txPr>
              <a:bodyPr/>
              <a:lstStyle/>
              <a:p>
                <a:pPr>
                  <a:defRPr b="1"/>
                </a:pPr>
                <a:endParaRPr lang="uk-UA"/>
              </a:p>
            </c:txPr>
            <c:showVal val="1"/>
          </c:dLbls>
          <c:cat>
            <c:strRef>
              <c:f>Лист1!$A$2:$A$10</c:f>
              <c:strCache>
                <c:ptCount val="9"/>
                <c:pt idx="0">
                  <c:v>Лозівський старостинський округ</c:v>
                </c:pt>
                <c:pt idx="1">
                  <c:v>Широкогребельський старостинський округ</c:v>
                </c:pt>
                <c:pt idx="2">
                  <c:v>Кожухівський старостинський округ</c:v>
                </c:pt>
                <c:pt idx="3">
                  <c:v>Кривошиївський старостинський округ</c:v>
                </c:pt>
                <c:pt idx="4">
                  <c:v>Великомитницький старостинський округ</c:v>
                </c:pt>
                <c:pt idx="5">
                  <c:v>Соколівський старостинський округ</c:v>
                </c:pt>
                <c:pt idx="6">
                  <c:v>Порицький старостинський округ</c:v>
                </c:pt>
                <c:pt idx="7">
                  <c:v>м. Хмільник</c:v>
                </c:pt>
                <c:pt idx="8">
                  <c:v>Кількість ВПО, які зареєстровані в громаді</c:v>
                </c:pt>
              </c:strCache>
            </c:strRef>
          </c:cat>
          <c:val>
            <c:numRef>
              <c:f>Лист1!$C$2:$C$10</c:f>
              <c:numCache>
                <c:formatCode>General</c:formatCode>
                <c:ptCount val="9"/>
                <c:pt idx="0">
                  <c:v>73</c:v>
                </c:pt>
                <c:pt idx="1">
                  <c:v>83</c:v>
                </c:pt>
                <c:pt idx="2">
                  <c:v>89</c:v>
                </c:pt>
                <c:pt idx="3">
                  <c:v>110</c:v>
                </c:pt>
                <c:pt idx="4">
                  <c:v>115</c:v>
                </c:pt>
                <c:pt idx="5">
                  <c:v>123</c:v>
                </c:pt>
                <c:pt idx="6">
                  <c:v>190</c:v>
                </c:pt>
                <c:pt idx="7">
                  <c:v>1993</c:v>
                </c:pt>
                <c:pt idx="8">
                  <c:v>2776</c:v>
                </c:pt>
              </c:numCache>
            </c:numRef>
          </c:val>
        </c:ser>
        <c:ser>
          <c:idx val="2"/>
          <c:order val="2"/>
          <c:tx>
            <c:strRef>
              <c:f>Лист1!$D$1</c:f>
              <c:strCache>
                <c:ptCount val="1"/>
                <c:pt idx="0">
                  <c:v>Чоловіки</c:v>
                </c:pt>
              </c:strCache>
            </c:strRef>
          </c:tx>
          <c:dLbls>
            <c:txPr>
              <a:bodyPr/>
              <a:lstStyle/>
              <a:p>
                <a:pPr>
                  <a:defRPr b="1"/>
                </a:pPr>
                <a:endParaRPr lang="uk-UA"/>
              </a:p>
            </c:txPr>
            <c:showVal val="1"/>
          </c:dLbls>
          <c:cat>
            <c:strRef>
              <c:f>Лист1!$A$2:$A$10</c:f>
              <c:strCache>
                <c:ptCount val="9"/>
                <c:pt idx="0">
                  <c:v>Лозівський старостинський округ</c:v>
                </c:pt>
                <c:pt idx="1">
                  <c:v>Широкогребельський старостинський округ</c:v>
                </c:pt>
                <c:pt idx="2">
                  <c:v>Кожухівський старостинський округ</c:v>
                </c:pt>
                <c:pt idx="3">
                  <c:v>Кривошиївський старостинський округ</c:v>
                </c:pt>
                <c:pt idx="4">
                  <c:v>Великомитницький старостинський округ</c:v>
                </c:pt>
                <c:pt idx="5">
                  <c:v>Соколівський старостинський округ</c:v>
                </c:pt>
                <c:pt idx="6">
                  <c:v>Порицький старостинський округ</c:v>
                </c:pt>
                <c:pt idx="7">
                  <c:v>м. Хмільник</c:v>
                </c:pt>
                <c:pt idx="8">
                  <c:v>Кількість ВПО, які зареєстровані в громаді</c:v>
                </c:pt>
              </c:strCache>
            </c:strRef>
          </c:cat>
          <c:val>
            <c:numRef>
              <c:f>Лист1!$D$2:$D$10</c:f>
              <c:numCache>
                <c:formatCode>General</c:formatCode>
                <c:ptCount val="9"/>
                <c:pt idx="0">
                  <c:v>50</c:v>
                </c:pt>
                <c:pt idx="1">
                  <c:v>52</c:v>
                </c:pt>
                <c:pt idx="2">
                  <c:v>57</c:v>
                </c:pt>
                <c:pt idx="3">
                  <c:v>67</c:v>
                </c:pt>
                <c:pt idx="4">
                  <c:v>68</c:v>
                </c:pt>
                <c:pt idx="5">
                  <c:v>71</c:v>
                </c:pt>
                <c:pt idx="6">
                  <c:v>114</c:v>
                </c:pt>
                <c:pt idx="7">
                  <c:v>1190</c:v>
                </c:pt>
                <c:pt idx="8">
                  <c:v>1669</c:v>
                </c:pt>
              </c:numCache>
            </c:numRef>
          </c:val>
        </c:ser>
        <c:dLbls>
          <c:showVal val="1"/>
        </c:dLbls>
        <c:gapWidth val="75"/>
        <c:shape val="box"/>
        <c:axId val="113492352"/>
        <c:axId val="113482368"/>
        <c:axId val="0"/>
      </c:bar3DChart>
      <c:valAx>
        <c:axId val="113482368"/>
        <c:scaling>
          <c:orientation val="minMax"/>
        </c:scaling>
        <c:delete val="1"/>
        <c:axPos val="b"/>
        <c:numFmt formatCode="0%" sourceLinked="1"/>
        <c:majorTickMark val="none"/>
        <c:tickLblPos val="nextTo"/>
        <c:crossAx val="113492352"/>
        <c:crosses val="autoZero"/>
        <c:crossBetween val="between"/>
      </c:valAx>
      <c:catAx>
        <c:axId val="113492352"/>
        <c:scaling>
          <c:orientation val="minMax"/>
        </c:scaling>
        <c:axPos val="l"/>
        <c:maj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a:lstStyle/>
          <a:p>
            <a:pPr>
              <a:defRPr sz="1400" b="0">
                <a:solidFill>
                  <a:schemeClr val="tx1"/>
                </a:solidFill>
                <a:latin typeface="+mn-lt"/>
                <a:ea typeface="+mn-ea"/>
                <a:cs typeface="+mn-cs"/>
              </a:defRPr>
            </a:pPr>
            <a:endParaRPr lang="uk-UA"/>
          </a:p>
        </c:txPr>
        <c:crossAx val="113482368"/>
        <c:crosses val="autoZero"/>
        <c:auto val="1"/>
        <c:lblAlgn val="ctr"/>
        <c:lblOffset val="100"/>
      </c:catA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plotArea>
    <c:legend>
      <c:legendPos val="b"/>
      <c:layout/>
      <c:txPr>
        <a:bodyPr/>
        <a:lstStyle/>
        <a:p>
          <a:pPr>
            <a:defRPr sz="2000" b="1"/>
          </a:pPr>
          <a:endParaRPr lang="uk-UA"/>
        </a:p>
      </c:txPr>
    </c:legend>
    <c:plotVisOnly val="1"/>
  </c:chart>
  <c:txPr>
    <a:bodyPr/>
    <a:lstStyle/>
    <a:p>
      <a:pPr>
        <a:defRPr sz="1800"/>
      </a:pPr>
      <a:endParaRPr lang="uk-UA"/>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uk-UA"/>
  <c:chart>
    <c:autoTitleDeleted val="1"/>
    <c:plotArea>
      <c:layout>
        <c:manualLayout>
          <c:layoutTarget val="inner"/>
          <c:xMode val="edge"/>
          <c:yMode val="edge"/>
          <c:x val="0"/>
          <c:y val="0.2936228781437234"/>
          <c:w val="0.62035490775561197"/>
          <c:h val="0.512032229927461"/>
        </c:manualLayout>
      </c:layout>
      <c:pieChart>
        <c:varyColors val="1"/>
        <c:ser>
          <c:idx val="0"/>
          <c:order val="0"/>
          <c:tx>
            <c:strRef>
              <c:f>Лист1!$B$1</c:f>
              <c:strCache>
                <c:ptCount val="1"/>
                <c:pt idx="0">
                  <c:v>Столбец1</c:v>
                </c:pt>
              </c:strCache>
            </c:strRef>
          </c:tx>
          <c:explosion val="17"/>
          <c:dLbls>
            <c:dLbl>
              <c:idx val="0"/>
              <c:layout>
                <c:manualLayout>
                  <c:x val="-7.1375435245333324E-2"/>
                  <c:y val="5.9231635969507E-2"/>
                </c:manualLayout>
              </c:layout>
              <c:tx>
                <c:rich>
                  <a:bodyPr/>
                  <a:lstStyle/>
                  <a:p>
                    <a:r>
                      <a:rPr lang="en-US" sz="1400" b="1" dirty="0" smtClean="0"/>
                      <a:t>2</a:t>
                    </a:r>
                    <a:r>
                      <a:rPr lang="uk-UA" sz="1400" b="1" dirty="0" smtClean="0"/>
                      <a:t>3</a:t>
                    </a:r>
                    <a:r>
                      <a:rPr lang="en-US" sz="1400" b="1" dirty="0" smtClean="0"/>
                      <a:t>%</a:t>
                    </a:r>
                    <a:endParaRPr lang="en-US" sz="1400" b="1" dirty="0"/>
                  </a:p>
                </c:rich>
              </c:tx>
              <c:showPercent val="1"/>
            </c:dLbl>
            <c:dLbl>
              <c:idx val="1"/>
              <c:layout/>
              <c:tx>
                <c:rich>
                  <a:bodyPr/>
                  <a:lstStyle/>
                  <a:p>
                    <a:r>
                      <a:rPr lang="uk-UA" sz="1400" b="1" smtClean="0"/>
                      <a:t>17,</a:t>
                    </a:r>
                    <a:r>
                      <a:rPr lang="uk-UA" sz="1400" b="1" baseline="0" smtClean="0"/>
                      <a:t> 1</a:t>
                    </a:r>
                    <a:r>
                      <a:rPr lang="en-US" sz="1400" b="1" smtClean="0"/>
                      <a:t>%</a:t>
                    </a:r>
                    <a:endParaRPr lang="en-US" sz="1400" b="1"/>
                  </a:p>
                </c:rich>
              </c:tx>
              <c:showPercent val="1"/>
            </c:dLbl>
            <c:dLbl>
              <c:idx val="2"/>
              <c:layout/>
              <c:tx>
                <c:rich>
                  <a:bodyPr/>
                  <a:lstStyle/>
                  <a:p>
                    <a:r>
                      <a:rPr lang="en-US" sz="1400" b="1" smtClean="0"/>
                      <a:t>1</a:t>
                    </a:r>
                    <a:r>
                      <a:rPr lang="uk-UA" sz="1400" b="1" smtClean="0"/>
                      <a:t>7</a:t>
                    </a:r>
                    <a:r>
                      <a:rPr lang="en-US" sz="1400" b="1" smtClean="0"/>
                      <a:t>%</a:t>
                    </a:r>
                    <a:endParaRPr lang="en-US" sz="1400" b="1"/>
                  </a:p>
                </c:rich>
              </c:tx>
              <c:showPercent val="1"/>
            </c:dLbl>
            <c:dLbl>
              <c:idx val="3"/>
              <c:layout/>
              <c:tx>
                <c:rich>
                  <a:bodyPr/>
                  <a:lstStyle/>
                  <a:p>
                    <a:r>
                      <a:rPr lang="en-US" sz="1400" b="1" smtClean="0"/>
                      <a:t>1</a:t>
                    </a:r>
                    <a:r>
                      <a:rPr lang="uk-UA" sz="1400" b="1" smtClean="0"/>
                      <a:t>6,5</a:t>
                    </a:r>
                    <a:r>
                      <a:rPr lang="en-US" sz="1400" b="1" smtClean="0"/>
                      <a:t>%</a:t>
                    </a:r>
                    <a:endParaRPr lang="en-US" sz="1400" b="1"/>
                  </a:p>
                </c:rich>
              </c:tx>
              <c:showPercent val="1"/>
            </c:dLbl>
            <c:dLbl>
              <c:idx val="4"/>
              <c:layout>
                <c:manualLayout>
                  <c:x val="3.1965397286740652E-2"/>
                  <c:y val="-3.8004074371273899E-2"/>
                </c:manualLayout>
              </c:layout>
              <c:tx>
                <c:rich>
                  <a:bodyPr/>
                  <a:lstStyle/>
                  <a:p>
                    <a:r>
                      <a:rPr lang="en-US" sz="1400" b="1" dirty="0" smtClean="0"/>
                      <a:t>1</a:t>
                    </a:r>
                    <a:r>
                      <a:rPr lang="uk-UA" sz="1400" b="1" dirty="0" smtClean="0"/>
                      <a:t>4</a:t>
                    </a:r>
                    <a:r>
                      <a:rPr lang="en-US" sz="1400" b="1" dirty="0" smtClean="0"/>
                      <a:t>%</a:t>
                    </a:r>
                    <a:endParaRPr lang="en-US" sz="1400" b="1" dirty="0"/>
                  </a:p>
                </c:rich>
              </c:tx>
              <c:showPercent val="1"/>
            </c:dLbl>
            <c:dLbl>
              <c:idx val="5"/>
              <c:delete val="1"/>
            </c:dLbl>
            <c:dLbl>
              <c:idx val="6"/>
              <c:layout>
                <c:manualLayout>
                  <c:x val="8.5966721451065625E-2"/>
                  <c:y val="7.3847524853992194E-2"/>
                </c:manualLayout>
              </c:layout>
              <c:tx>
                <c:rich>
                  <a:bodyPr/>
                  <a:lstStyle/>
                  <a:p>
                    <a:r>
                      <a:rPr lang="uk-UA" sz="1400" b="1" dirty="0" smtClean="0"/>
                      <a:t>6,7</a:t>
                    </a:r>
                    <a:r>
                      <a:rPr lang="en-US" sz="1400" b="1" dirty="0" smtClean="0"/>
                      <a:t>%</a:t>
                    </a:r>
                    <a:endParaRPr lang="en-US" sz="1400" b="1" dirty="0"/>
                  </a:p>
                </c:rich>
              </c:tx>
              <c:showPercent val="1"/>
            </c:dLbl>
            <c:dLbl>
              <c:idx val="7"/>
              <c:layout>
                <c:manualLayout>
                  <c:x val="2.6725643259206646E-2"/>
                  <c:y val="8.5810672991165168E-2"/>
                </c:manualLayout>
              </c:layout>
              <c:tx>
                <c:rich>
                  <a:bodyPr/>
                  <a:lstStyle/>
                  <a:p>
                    <a:r>
                      <a:rPr lang="uk-UA" sz="1400" b="1" dirty="0" smtClean="0"/>
                      <a:t>5</a:t>
                    </a:r>
                    <a:r>
                      <a:rPr lang="en-US" sz="1400" b="1" dirty="0" smtClean="0"/>
                      <a:t>%</a:t>
                    </a:r>
                    <a:endParaRPr lang="en-US" sz="1400" b="1" dirty="0"/>
                  </a:p>
                </c:rich>
              </c:tx>
              <c:showPercent val="1"/>
            </c:dLbl>
            <c:dLbl>
              <c:idx val="8"/>
              <c:layout>
                <c:manualLayout>
                  <c:x val="-0.21786908217263581"/>
                  <c:y val="0.20133033348688978"/>
                </c:manualLayout>
              </c:layout>
              <c:tx>
                <c:rich>
                  <a:bodyPr/>
                  <a:lstStyle/>
                  <a:p>
                    <a:r>
                      <a:rPr lang="uk-UA" sz="1400" b="1" dirty="0" smtClean="0"/>
                      <a:t>12</a:t>
                    </a:r>
                    <a:r>
                      <a:rPr lang="en-US" sz="1400" b="1" dirty="0" smtClean="0"/>
                      <a:t>%</a:t>
                    </a:r>
                    <a:endParaRPr lang="en-US" sz="1400" b="1" dirty="0"/>
                  </a:p>
                </c:rich>
              </c:tx>
              <c:showPercent val="1"/>
            </c:dLbl>
            <c:txPr>
              <a:bodyPr/>
              <a:lstStyle/>
              <a:p>
                <a:pPr>
                  <a:defRPr sz="1400" b="1"/>
                </a:pPr>
                <a:endParaRPr lang="uk-UA"/>
              </a:p>
            </c:txPr>
            <c:showPercent val="1"/>
            <c:showLeaderLines val="1"/>
          </c:dLbls>
          <c:cat>
            <c:strRef>
              <c:f>Лист1!$A$2:$A$10</c:f>
              <c:strCache>
                <c:ptCount val="8"/>
                <c:pt idx="0">
                  <c:v>Кривошиївський старостинський округ</c:v>
                </c:pt>
                <c:pt idx="1">
                  <c:v>м. Хмільник </c:v>
                </c:pt>
                <c:pt idx="2">
                  <c:v>Кожухівський старостинський округ</c:v>
                </c:pt>
                <c:pt idx="3">
                  <c:v>Великомитницький старостинський округ</c:v>
                </c:pt>
                <c:pt idx="4">
                  <c:v>Соколівський старостинський округ</c:v>
                </c:pt>
                <c:pt idx="5">
                  <c:v>Порицький старостинський округ</c:v>
                </c:pt>
                <c:pt idx="6">
                  <c:v>Лозівський старостинський округ</c:v>
                </c:pt>
                <c:pt idx="7">
                  <c:v>Широкогребельський старостинський округ</c:v>
                </c:pt>
              </c:strCache>
            </c:strRef>
          </c:cat>
          <c:val>
            <c:numRef>
              <c:f>Лист1!$B$2:$B$10</c:f>
              <c:numCache>
                <c:formatCode>General</c:formatCode>
                <c:ptCount val="9"/>
                <c:pt idx="0">
                  <c:v>23</c:v>
                </c:pt>
                <c:pt idx="1">
                  <c:v>17.100000000000001</c:v>
                </c:pt>
                <c:pt idx="2">
                  <c:v>17</c:v>
                </c:pt>
                <c:pt idx="3">
                  <c:v>16.5</c:v>
                </c:pt>
                <c:pt idx="4">
                  <c:v>14</c:v>
                </c:pt>
                <c:pt idx="5">
                  <c:v>12</c:v>
                </c:pt>
                <c:pt idx="6">
                  <c:v>10</c:v>
                </c:pt>
                <c:pt idx="7">
                  <c:v>5</c:v>
                </c:pt>
                <c:pt idx="8">
                  <c:v>0</c:v>
                </c:pt>
              </c:numCache>
            </c:numRef>
          </c:val>
        </c:ser>
        <c:dLbls>
          <c:showPercent val="1"/>
        </c:dLbls>
        <c:firstSliceAng val="0"/>
      </c:pieChart>
      <c:spPr>
        <a:noFill/>
        <a:ln w="25400">
          <a:noFill/>
        </a:ln>
      </c:spPr>
    </c:plotArea>
    <c:legend>
      <c:legendPos val="r"/>
      <c:legendEntry>
        <c:idx val="8"/>
        <c:delete val="1"/>
      </c:legendEntry>
      <c:layout>
        <c:manualLayout>
          <c:xMode val="edge"/>
          <c:yMode val="edge"/>
          <c:x val="0.61072233912791052"/>
          <c:y val="3.9888371098651391E-2"/>
          <c:w val="0.38927768195812773"/>
          <c:h val="0.95947244054693859"/>
        </c:manualLayout>
      </c:layout>
      <c:txPr>
        <a:bodyPr/>
        <a:lstStyle/>
        <a:p>
          <a:pPr>
            <a:defRPr sz="1400" b="1"/>
          </a:pPr>
          <a:endParaRPr lang="uk-UA"/>
        </a:p>
      </c:txPr>
    </c:legend>
    <c:plotVisOnly val="1"/>
  </c:chart>
  <c:spPr>
    <a:solidFill>
      <a:schemeClr val="accent3">
        <a:lumMod val="40000"/>
        <a:lumOff val="60000"/>
      </a:schemeClr>
    </a:solidFill>
  </c:spPr>
  <c:txPr>
    <a:bodyPr/>
    <a:lstStyle/>
    <a:p>
      <a:pPr>
        <a:defRPr sz="1800"/>
      </a:pPr>
      <a:endParaRPr lang="uk-UA"/>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uk-UA"/>
  <c:chart>
    <c:autoTitleDeleted val="1"/>
    <c:view3D>
      <c:rAngAx val="1"/>
    </c:view3D>
    <c:plotArea>
      <c:layout>
        <c:manualLayout>
          <c:layoutTarget val="inner"/>
          <c:xMode val="edge"/>
          <c:yMode val="edge"/>
          <c:x val="0.50501498250218724"/>
          <c:y val="0.21365398562317356"/>
          <c:w val="0.47970723972003493"/>
          <c:h val="0.78528914965551078"/>
        </c:manualLayout>
      </c:layout>
      <c:bar3DChart>
        <c:barDir val="bar"/>
        <c:grouping val="percentStacked"/>
        <c:ser>
          <c:idx val="0"/>
          <c:order val="0"/>
          <c:tx>
            <c:strRef>
              <c:f>Лист1!$B$1</c:f>
              <c:strCache>
                <c:ptCount val="1"/>
                <c:pt idx="0">
                  <c:v>Частка випускників закладів загальної середньої освіти, які вступили до закладів вищої освіти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dLbl>
              <c:idx val="0"/>
              <c:layout/>
              <c:tx>
                <c:rich>
                  <a:bodyPr/>
                  <a:lstStyle/>
                  <a:p>
                    <a:r>
                      <a:rPr lang="en-US" sz="2000" smtClean="0"/>
                      <a:t>20</a:t>
                    </a:r>
                    <a:r>
                      <a:rPr lang="uk-UA" sz="2000" smtClean="0"/>
                      <a:t> %</a:t>
                    </a:r>
                    <a:endParaRPr lang="en-US" sz="2000"/>
                  </a:p>
                </c:rich>
              </c:tx>
              <c:showVal val="1"/>
            </c:dLbl>
            <c:dLbl>
              <c:idx val="1"/>
              <c:layout/>
              <c:tx>
                <c:rich>
                  <a:bodyPr/>
                  <a:lstStyle/>
                  <a:p>
                    <a:r>
                      <a:rPr lang="en-US" sz="2000" smtClean="0"/>
                      <a:t>47,8</a:t>
                    </a:r>
                    <a:r>
                      <a:rPr lang="uk-UA" sz="2000" smtClean="0"/>
                      <a:t> %</a:t>
                    </a:r>
                    <a:endParaRPr lang="en-US" sz="2000"/>
                  </a:p>
                </c:rich>
              </c:tx>
              <c:showVal val="1"/>
            </c:dLbl>
            <c:dLbl>
              <c:idx val="2"/>
              <c:layout/>
              <c:tx>
                <c:rich>
                  <a:bodyPr/>
                  <a:lstStyle/>
                  <a:p>
                    <a:r>
                      <a:rPr lang="en-US" sz="2000" smtClean="0"/>
                      <a:t>50</a:t>
                    </a:r>
                    <a:r>
                      <a:rPr lang="uk-UA" sz="2000" smtClean="0"/>
                      <a:t> %</a:t>
                    </a:r>
                    <a:endParaRPr lang="en-US" sz="2000" dirty="0"/>
                  </a:p>
                </c:rich>
              </c:tx>
              <c:showVal val="1"/>
            </c:dLbl>
            <c:dLbl>
              <c:idx val="3"/>
              <c:layout/>
              <c:tx>
                <c:rich>
                  <a:bodyPr/>
                  <a:lstStyle/>
                  <a:p>
                    <a:r>
                      <a:rPr lang="en-US" sz="2000" smtClean="0"/>
                      <a:t>57</a:t>
                    </a:r>
                    <a:r>
                      <a:rPr lang="uk-UA" sz="2000" smtClean="0"/>
                      <a:t> %</a:t>
                    </a:r>
                    <a:endParaRPr lang="en-US" sz="2000"/>
                  </a:p>
                </c:rich>
              </c:tx>
              <c:showVal val="1"/>
            </c:dLbl>
            <c:dLbl>
              <c:idx val="4"/>
              <c:layout/>
              <c:tx>
                <c:rich>
                  <a:bodyPr/>
                  <a:lstStyle/>
                  <a:p>
                    <a:r>
                      <a:rPr lang="en-US" sz="2000" smtClean="0"/>
                      <a:t>66</a:t>
                    </a:r>
                    <a:r>
                      <a:rPr lang="uk-UA" sz="2000" smtClean="0"/>
                      <a:t> %</a:t>
                    </a:r>
                    <a:endParaRPr lang="en-US" sz="2000"/>
                  </a:p>
                </c:rich>
              </c:tx>
              <c:showVal val="1"/>
            </c:dLbl>
            <c:dLbl>
              <c:idx val="5"/>
              <c:layout/>
              <c:tx>
                <c:rich>
                  <a:bodyPr/>
                  <a:lstStyle/>
                  <a:p>
                    <a:r>
                      <a:rPr lang="en-US" sz="2000" smtClean="0"/>
                      <a:t>83</a:t>
                    </a:r>
                    <a:r>
                      <a:rPr lang="uk-UA" sz="2000" smtClean="0"/>
                      <a:t> %</a:t>
                    </a:r>
                    <a:endParaRPr lang="en-US" sz="2000"/>
                  </a:p>
                </c:rich>
              </c:tx>
              <c:showVal val="1"/>
            </c:dLbl>
            <c:dLbl>
              <c:idx val="6"/>
              <c:layout/>
              <c:tx>
                <c:rich>
                  <a:bodyPr/>
                  <a:lstStyle/>
                  <a:p>
                    <a:r>
                      <a:rPr lang="en-US" sz="2000" smtClean="0"/>
                      <a:t>86</a:t>
                    </a:r>
                    <a:r>
                      <a:rPr lang="uk-UA" sz="2000" smtClean="0"/>
                      <a:t> %</a:t>
                    </a:r>
                    <a:endParaRPr lang="en-US" sz="2000" dirty="0"/>
                  </a:p>
                </c:rich>
              </c:tx>
              <c:showVal val="1"/>
            </c:dLbl>
            <c:dLbl>
              <c:idx val="7"/>
              <c:layout/>
              <c:tx>
                <c:rich>
                  <a:bodyPr/>
                  <a:lstStyle/>
                  <a:p>
                    <a:r>
                      <a:rPr lang="en-US" sz="2000" smtClean="0"/>
                      <a:t>100</a:t>
                    </a:r>
                    <a:r>
                      <a:rPr lang="uk-UA" sz="2000" smtClean="0"/>
                      <a:t> %</a:t>
                    </a:r>
                    <a:endParaRPr lang="en-US" sz="2000"/>
                  </a:p>
                </c:rich>
              </c:tx>
              <c:showVal val="1"/>
            </c:dLbl>
            <c:dLbl>
              <c:idx val="8"/>
              <c:layout/>
              <c:tx>
                <c:rich>
                  <a:bodyPr/>
                  <a:lstStyle/>
                  <a:p>
                    <a:r>
                      <a:rPr lang="en-US" sz="2000" smtClean="0"/>
                      <a:t>79,2</a:t>
                    </a:r>
                    <a:r>
                      <a:rPr lang="uk-UA" sz="2000" smtClean="0"/>
                      <a:t> %</a:t>
                    </a:r>
                    <a:endParaRPr lang="en-US" sz="2000" dirty="0"/>
                  </a:p>
                </c:rich>
              </c:tx>
              <c:showVal val="1"/>
            </c:dLbl>
            <c:txPr>
              <a:bodyPr/>
              <a:lstStyle/>
              <a:p>
                <a:pPr>
                  <a:defRPr sz="2000" b="1"/>
                </a:pPr>
                <a:endParaRPr lang="uk-UA"/>
              </a:p>
            </c:txPr>
            <c:showVal val="1"/>
          </c:dLbls>
          <c:cat>
            <c:strRef>
              <c:f>Лист1!$A$2:$A$10</c:f>
              <c:strCache>
                <c:ptCount val="9"/>
                <c:pt idx="0">
                  <c:v>Кривошиївський старостинський округ</c:v>
                </c:pt>
                <c:pt idx="1">
                  <c:v>Великомитницький  старостинський округ</c:v>
                </c:pt>
                <c:pt idx="2">
                  <c:v>Кожухівський  старостинський округ</c:v>
                </c:pt>
                <c:pt idx="3">
                  <c:v>Лозівський старостинський округ</c:v>
                </c:pt>
                <c:pt idx="4">
                  <c:v>Соколівський старостинський округ</c:v>
                </c:pt>
                <c:pt idx="5">
                  <c:v>Порицький старостинський округ</c:v>
                </c:pt>
                <c:pt idx="6">
                  <c:v>м. Хмільник </c:v>
                </c:pt>
                <c:pt idx="7">
                  <c:v>Широкогребельський старостинський округ</c:v>
                </c:pt>
                <c:pt idx="8">
                  <c:v>Хмільницька міська ТГ </c:v>
                </c:pt>
              </c:strCache>
            </c:strRef>
          </c:cat>
          <c:val>
            <c:numRef>
              <c:f>Лист1!$B$2:$B$10</c:f>
              <c:numCache>
                <c:formatCode>General</c:formatCode>
                <c:ptCount val="9"/>
                <c:pt idx="0">
                  <c:v>20</c:v>
                </c:pt>
                <c:pt idx="1">
                  <c:v>47.8</c:v>
                </c:pt>
                <c:pt idx="2">
                  <c:v>50</c:v>
                </c:pt>
                <c:pt idx="3">
                  <c:v>57</c:v>
                </c:pt>
                <c:pt idx="4">
                  <c:v>66</c:v>
                </c:pt>
                <c:pt idx="5">
                  <c:v>83</c:v>
                </c:pt>
                <c:pt idx="6">
                  <c:v>86</c:v>
                </c:pt>
                <c:pt idx="7">
                  <c:v>100</c:v>
                </c:pt>
                <c:pt idx="8">
                  <c:v>79.2</c:v>
                </c:pt>
              </c:numCache>
            </c:numRef>
          </c:val>
        </c:ser>
        <c:ser>
          <c:idx val="1"/>
          <c:order val="1"/>
          <c:tx>
            <c:strRef>
              <c:f>Лист1!$C$1</c:f>
              <c:strCache>
                <c:ptCount val="1"/>
                <c:pt idx="0">
                  <c:v>дівчата (осіб)</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Lbls>
            <c:txPr>
              <a:bodyPr/>
              <a:lstStyle/>
              <a:p>
                <a:pPr>
                  <a:defRPr sz="2000" b="1"/>
                </a:pPr>
                <a:endParaRPr lang="uk-UA"/>
              </a:p>
            </c:txPr>
            <c:showVal val="1"/>
          </c:dLbls>
          <c:cat>
            <c:strRef>
              <c:f>Лист1!$A$2:$A$10</c:f>
              <c:strCache>
                <c:ptCount val="9"/>
                <c:pt idx="0">
                  <c:v>Кривошиївський старостинський округ</c:v>
                </c:pt>
                <c:pt idx="1">
                  <c:v>Великомитницький  старостинський округ</c:v>
                </c:pt>
                <c:pt idx="2">
                  <c:v>Кожухівський  старостинський округ</c:v>
                </c:pt>
                <c:pt idx="3">
                  <c:v>Лозівський старостинський округ</c:v>
                </c:pt>
                <c:pt idx="4">
                  <c:v>Соколівський старостинський округ</c:v>
                </c:pt>
                <c:pt idx="5">
                  <c:v>Порицький старостинський округ</c:v>
                </c:pt>
                <c:pt idx="6">
                  <c:v>м. Хмільник </c:v>
                </c:pt>
                <c:pt idx="7">
                  <c:v>Широкогребельський старостинський округ</c:v>
                </c:pt>
                <c:pt idx="8">
                  <c:v>Хмільницька міська ТГ </c:v>
                </c:pt>
              </c:strCache>
            </c:strRef>
          </c:cat>
          <c:val>
            <c:numRef>
              <c:f>Лист1!$C$2:$C$10</c:f>
              <c:numCache>
                <c:formatCode>General</c:formatCode>
                <c:ptCount val="9"/>
                <c:pt idx="0">
                  <c:v>1</c:v>
                </c:pt>
                <c:pt idx="1">
                  <c:v>2</c:v>
                </c:pt>
                <c:pt idx="2">
                  <c:v>6</c:v>
                </c:pt>
                <c:pt idx="3">
                  <c:v>1</c:v>
                </c:pt>
                <c:pt idx="4">
                  <c:v>3</c:v>
                </c:pt>
                <c:pt idx="5">
                  <c:v>7</c:v>
                </c:pt>
                <c:pt idx="6">
                  <c:v>86</c:v>
                </c:pt>
                <c:pt idx="7">
                  <c:v>8</c:v>
                </c:pt>
                <c:pt idx="8">
                  <c:v>114</c:v>
                </c:pt>
              </c:numCache>
            </c:numRef>
          </c:val>
        </c:ser>
        <c:ser>
          <c:idx val="2"/>
          <c:order val="2"/>
          <c:tx>
            <c:strRef>
              <c:f>Лист1!$D$1</c:f>
              <c:strCache>
                <c:ptCount val="1"/>
                <c:pt idx="0">
                  <c:v>хлопці (осіб)</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dLbls>
            <c:txPr>
              <a:bodyPr/>
              <a:lstStyle/>
              <a:p>
                <a:pPr>
                  <a:defRPr sz="2000" b="1"/>
                </a:pPr>
                <a:endParaRPr lang="uk-UA"/>
              </a:p>
            </c:txPr>
            <c:showVal val="1"/>
          </c:dLbls>
          <c:cat>
            <c:strRef>
              <c:f>Лист1!$A$2:$A$10</c:f>
              <c:strCache>
                <c:ptCount val="9"/>
                <c:pt idx="0">
                  <c:v>Кривошиївський старостинський округ</c:v>
                </c:pt>
                <c:pt idx="1">
                  <c:v>Великомитницький  старостинський округ</c:v>
                </c:pt>
                <c:pt idx="2">
                  <c:v>Кожухівський  старостинський округ</c:v>
                </c:pt>
                <c:pt idx="3">
                  <c:v>Лозівський старостинський округ</c:v>
                </c:pt>
                <c:pt idx="4">
                  <c:v>Соколівський старостинський округ</c:v>
                </c:pt>
                <c:pt idx="5">
                  <c:v>Порицький старостинський округ</c:v>
                </c:pt>
                <c:pt idx="6">
                  <c:v>м. Хмільник </c:v>
                </c:pt>
                <c:pt idx="7">
                  <c:v>Широкогребельський старостинський округ</c:v>
                </c:pt>
                <c:pt idx="8">
                  <c:v>Хмільницька міська ТГ </c:v>
                </c:pt>
              </c:strCache>
            </c:strRef>
          </c:cat>
          <c:val>
            <c:numRef>
              <c:f>Лист1!$D$2:$D$10</c:f>
              <c:numCache>
                <c:formatCode>General</c:formatCode>
                <c:ptCount val="9"/>
                <c:pt idx="1">
                  <c:v>8</c:v>
                </c:pt>
                <c:pt idx="2">
                  <c:v>4</c:v>
                </c:pt>
                <c:pt idx="3">
                  <c:v>3</c:v>
                </c:pt>
                <c:pt idx="4">
                  <c:v>1</c:v>
                </c:pt>
                <c:pt idx="5">
                  <c:v>8</c:v>
                </c:pt>
                <c:pt idx="6">
                  <c:v>63</c:v>
                </c:pt>
                <c:pt idx="7">
                  <c:v>8</c:v>
                </c:pt>
                <c:pt idx="8">
                  <c:v>95</c:v>
                </c:pt>
              </c:numCache>
            </c:numRef>
          </c:val>
        </c:ser>
        <c:dLbls>
          <c:showVal val="1"/>
        </c:dLbls>
        <c:gapWidth val="75"/>
        <c:shape val="box"/>
        <c:axId val="137959680"/>
        <c:axId val="137986048"/>
        <c:axId val="0"/>
      </c:bar3DChart>
      <c:catAx>
        <c:axId val="137959680"/>
        <c:scaling>
          <c:orientation val="minMax"/>
        </c:scaling>
        <c:axPos val="l"/>
        <c:majorTickMark val="none"/>
        <c:tickLblPos val="nextTo"/>
        <c:spPr>
          <a:noFill/>
          <a:ln w="38100" cap="flat" cmpd="sng" algn="ctr">
            <a:solidFill>
              <a:schemeClr val="accent5"/>
            </a:solidFill>
            <a:prstDash val="solid"/>
          </a:ln>
          <a:effectLst>
            <a:outerShdw blurRad="40000" dist="23000" dir="5400000" rotWithShape="0">
              <a:srgbClr val="000000">
                <a:alpha val="35000"/>
              </a:srgbClr>
            </a:outerShdw>
          </a:effectLst>
        </c:spPr>
        <c:txPr>
          <a:bodyPr/>
          <a:lstStyle/>
          <a:p>
            <a:pPr>
              <a:defRPr sz="1600" b="1">
                <a:solidFill>
                  <a:srgbClr val="002060"/>
                </a:solidFill>
                <a:latin typeface="+mn-lt"/>
                <a:ea typeface="+mn-ea"/>
                <a:cs typeface="+mn-cs"/>
              </a:defRPr>
            </a:pPr>
            <a:endParaRPr lang="uk-UA"/>
          </a:p>
        </c:txPr>
        <c:crossAx val="137986048"/>
        <c:crosses val="autoZero"/>
        <c:auto val="1"/>
        <c:lblAlgn val="ctr"/>
        <c:lblOffset val="100"/>
      </c:catAx>
      <c:valAx>
        <c:axId val="137986048"/>
        <c:scaling>
          <c:orientation val="minMax"/>
        </c:scaling>
        <c:delete val="1"/>
        <c:axPos val="b"/>
        <c:numFmt formatCode="0%" sourceLinked="1"/>
        <c:majorTickMark val="none"/>
        <c:tickLblPos val="nextTo"/>
        <c:crossAx val="137959680"/>
        <c:crosses val="autoZero"/>
        <c:crossBetween val="between"/>
      </c:valAx>
    </c:plotArea>
    <c:legend>
      <c:legendPos val="t"/>
      <c:legendEntry>
        <c:idx val="0"/>
        <c:txPr>
          <a:bodyPr/>
          <a:lstStyle/>
          <a:p>
            <a:pPr>
              <a:defRPr sz="1800" b="1" i="1" u="none">
                <a:solidFill>
                  <a:srgbClr val="00B050"/>
                </a:solidFill>
              </a:defRPr>
            </a:pPr>
            <a:endParaRPr lang="uk-UA"/>
          </a:p>
        </c:txPr>
      </c:legendEntry>
      <c:legendEntry>
        <c:idx val="1"/>
        <c:txPr>
          <a:bodyPr/>
          <a:lstStyle/>
          <a:p>
            <a:pPr>
              <a:defRPr sz="1800" b="1" i="1" u="none">
                <a:solidFill>
                  <a:schemeClr val="accent2">
                    <a:lumMod val="75000"/>
                  </a:schemeClr>
                </a:solidFill>
              </a:defRPr>
            </a:pPr>
            <a:endParaRPr lang="uk-UA"/>
          </a:p>
        </c:txPr>
      </c:legendEntry>
      <c:layout>
        <c:manualLayout>
          <c:xMode val="edge"/>
          <c:yMode val="edge"/>
          <c:x val="0"/>
          <c:y val="0"/>
          <c:w val="1"/>
          <c:h val="0.2501574798425803"/>
        </c:manualLayout>
      </c:layout>
      <c:spPr>
        <a:solidFill>
          <a:schemeClr val="bg2">
            <a:lumMod val="90000"/>
          </a:schemeClr>
        </a:solidFill>
      </c:spPr>
      <c:txPr>
        <a:bodyPr/>
        <a:lstStyle/>
        <a:p>
          <a:pPr>
            <a:defRPr sz="1800" b="1" i="1" u="none">
              <a:solidFill>
                <a:srgbClr val="0070C0"/>
              </a:solidFill>
            </a:defRPr>
          </a:pPr>
          <a:endParaRPr lang="uk-UA"/>
        </a:p>
      </c:txPr>
    </c:legend>
    <c:plotVisOnly val="1"/>
    <c:dispBlanksAs val="gap"/>
  </c:chart>
  <c:txPr>
    <a:bodyPr/>
    <a:lstStyle/>
    <a:p>
      <a:pPr>
        <a:defRPr sz="1800"/>
      </a:pPr>
      <a:endParaRPr lang="uk-UA"/>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14678-A2F1-4966-97D7-FB4D7C049F65}"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uk-UA"/>
        </a:p>
      </dgm:t>
    </dgm:pt>
    <dgm:pt modelId="{A8DDDD6B-1491-44B1-BF43-E48AECE82EAB}">
      <dgm:prSet phldrT="[Текст]" custT="1"/>
      <dgm:spPr/>
      <dgm:t>
        <a:bodyPr/>
        <a:lstStyle/>
        <a:p>
          <a:r>
            <a:rPr lang="uk-UA" sz="2000" b="1" dirty="0" smtClean="0"/>
            <a:t>До 29 років</a:t>
          </a:r>
          <a:endParaRPr lang="uk-UA" sz="2000" b="1" dirty="0"/>
        </a:p>
      </dgm:t>
    </dgm:pt>
    <dgm:pt modelId="{7923E788-A52C-4AD0-8E02-38D15D2FFCFC}" type="parTrans" cxnId="{C0F7F9DA-D4F8-4E40-A10D-1653FB470078}">
      <dgm:prSet/>
      <dgm:spPr/>
      <dgm:t>
        <a:bodyPr/>
        <a:lstStyle/>
        <a:p>
          <a:endParaRPr lang="uk-UA" sz="2000" b="1"/>
        </a:p>
      </dgm:t>
    </dgm:pt>
    <dgm:pt modelId="{787A9DD5-2E94-4606-AA7A-F149C1D0A5D7}" type="sibTrans" cxnId="{C0F7F9DA-D4F8-4E40-A10D-1653FB470078}">
      <dgm:prSet/>
      <dgm:spPr/>
      <dgm:t>
        <a:bodyPr/>
        <a:lstStyle/>
        <a:p>
          <a:endParaRPr lang="uk-UA" sz="2000" b="1"/>
        </a:p>
      </dgm:t>
    </dgm:pt>
    <dgm:pt modelId="{D10B5CF8-8771-42E0-80BE-460C736D69B2}">
      <dgm:prSet phldrT="[Текст]" custT="1"/>
      <dgm:spPr/>
      <dgm:t>
        <a:bodyPr/>
        <a:lstStyle/>
        <a:p>
          <a:r>
            <a:rPr lang="uk-UA" sz="2000" b="1" dirty="0" smtClean="0"/>
            <a:t>30-44 років</a:t>
          </a:r>
          <a:endParaRPr lang="uk-UA" sz="2000" b="1" dirty="0"/>
        </a:p>
      </dgm:t>
    </dgm:pt>
    <dgm:pt modelId="{9806AEAC-B5EB-427F-A2CD-7AE7B7A26F98}" type="parTrans" cxnId="{2030B606-6755-4D97-9452-E9647F4B3B6F}">
      <dgm:prSet/>
      <dgm:spPr/>
      <dgm:t>
        <a:bodyPr/>
        <a:lstStyle/>
        <a:p>
          <a:endParaRPr lang="uk-UA" sz="2000" b="1"/>
        </a:p>
      </dgm:t>
    </dgm:pt>
    <dgm:pt modelId="{7E48D199-7F9B-40EA-A37A-667B6BBC457F}" type="sibTrans" cxnId="{2030B606-6755-4D97-9452-E9647F4B3B6F}">
      <dgm:prSet/>
      <dgm:spPr/>
      <dgm:t>
        <a:bodyPr/>
        <a:lstStyle/>
        <a:p>
          <a:endParaRPr lang="uk-UA" sz="2000" b="1"/>
        </a:p>
      </dgm:t>
    </dgm:pt>
    <dgm:pt modelId="{678D0804-89B1-4920-B913-3B41ACE18779}">
      <dgm:prSet phldrT="[Текст]" custT="1"/>
      <dgm:spPr/>
      <dgm:t>
        <a:bodyPr/>
        <a:lstStyle/>
        <a:p>
          <a:r>
            <a:rPr lang="uk-UA" sz="2800" b="1" dirty="0" smtClean="0"/>
            <a:t>21</a:t>
          </a:r>
          <a:endParaRPr lang="uk-UA" sz="2800" b="1" dirty="0"/>
        </a:p>
      </dgm:t>
    </dgm:pt>
    <dgm:pt modelId="{9803F1B8-01F7-4C32-8972-81AA65C77DD4}" type="parTrans" cxnId="{5C0322C7-C034-4394-94B2-6D4A4B209474}">
      <dgm:prSet/>
      <dgm:spPr/>
      <dgm:t>
        <a:bodyPr/>
        <a:lstStyle/>
        <a:p>
          <a:endParaRPr lang="uk-UA" sz="2000" b="1"/>
        </a:p>
      </dgm:t>
    </dgm:pt>
    <dgm:pt modelId="{67075427-6045-4F69-93ED-80D8FFDD1ACF}" type="sibTrans" cxnId="{5C0322C7-C034-4394-94B2-6D4A4B209474}">
      <dgm:prSet/>
      <dgm:spPr/>
      <dgm:t>
        <a:bodyPr/>
        <a:lstStyle/>
        <a:p>
          <a:endParaRPr lang="uk-UA" sz="2000" b="1"/>
        </a:p>
      </dgm:t>
    </dgm:pt>
    <dgm:pt modelId="{82453CFD-7F68-4CB9-9D11-EF36F0F596F6}">
      <dgm:prSet phldrT="[Текст]" custT="1"/>
      <dgm:spPr/>
      <dgm:t>
        <a:bodyPr/>
        <a:lstStyle/>
        <a:p>
          <a:r>
            <a:rPr lang="uk-UA" sz="2000" b="1" dirty="0" smtClean="0"/>
            <a:t>45-59 років</a:t>
          </a:r>
          <a:endParaRPr lang="uk-UA" sz="2000" b="1" dirty="0"/>
        </a:p>
      </dgm:t>
    </dgm:pt>
    <dgm:pt modelId="{C7F0D798-1C15-4EAE-8384-168CFC92F990}" type="parTrans" cxnId="{6D0A59FA-3192-4B66-AD7E-7D26D22D18E1}">
      <dgm:prSet/>
      <dgm:spPr/>
      <dgm:t>
        <a:bodyPr/>
        <a:lstStyle/>
        <a:p>
          <a:endParaRPr lang="uk-UA" sz="2000" b="1"/>
        </a:p>
      </dgm:t>
    </dgm:pt>
    <dgm:pt modelId="{E19F80BD-8915-4459-BDA8-EECAB47044F1}" type="sibTrans" cxnId="{6D0A59FA-3192-4B66-AD7E-7D26D22D18E1}">
      <dgm:prSet/>
      <dgm:spPr/>
      <dgm:t>
        <a:bodyPr/>
        <a:lstStyle/>
        <a:p>
          <a:endParaRPr lang="uk-UA" sz="2000" b="1"/>
        </a:p>
      </dgm:t>
    </dgm:pt>
    <dgm:pt modelId="{08B96443-4129-4BFE-BF08-389B1147ADA7}">
      <dgm:prSet phldrT="[Текст]" custT="1"/>
      <dgm:spPr/>
      <dgm:t>
        <a:bodyPr/>
        <a:lstStyle/>
        <a:p>
          <a:r>
            <a:rPr lang="uk-UA" sz="2800" b="1" dirty="0" smtClean="0"/>
            <a:t>36</a:t>
          </a:r>
          <a:endParaRPr lang="uk-UA" sz="2800" b="1" dirty="0"/>
        </a:p>
      </dgm:t>
    </dgm:pt>
    <dgm:pt modelId="{851F7C27-3E96-4203-805B-E0A20359A0F4}" type="parTrans" cxnId="{72493B74-11E7-44C2-93F2-57641444FA34}">
      <dgm:prSet/>
      <dgm:spPr/>
      <dgm:t>
        <a:bodyPr/>
        <a:lstStyle/>
        <a:p>
          <a:endParaRPr lang="uk-UA" sz="2000" b="1"/>
        </a:p>
      </dgm:t>
    </dgm:pt>
    <dgm:pt modelId="{42DDFD68-B827-4FCD-B3B6-2144BB400ED7}" type="sibTrans" cxnId="{72493B74-11E7-44C2-93F2-57641444FA34}">
      <dgm:prSet/>
      <dgm:spPr/>
      <dgm:t>
        <a:bodyPr/>
        <a:lstStyle/>
        <a:p>
          <a:endParaRPr lang="uk-UA" sz="2000" b="1"/>
        </a:p>
      </dgm:t>
    </dgm:pt>
    <dgm:pt modelId="{36FCB9D8-961E-4ADA-987A-B25E9833F0ED}">
      <dgm:prSet phldrT="[Текст]" custT="1"/>
      <dgm:spPr/>
      <dgm:t>
        <a:bodyPr/>
        <a:lstStyle/>
        <a:p>
          <a:r>
            <a:rPr lang="uk-UA" sz="2000" b="1" dirty="0" smtClean="0"/>
            <a:t>60 років і більше</a:t>
          </a:r>
          <a:endParaRPr lang="uk-UA" sz="2000" b="1" dirty="0"/>
        </a:p>
      </dgm:t>
    </dgm:pt>
    <dgm:pt modelId="{F5BB6B88-DE0D-443A-9DDC-3C7AED5A1619}" type="parTrans" cxnId="{24890D89-F1CF-4D24-A23B-3F0403F03361}">
      <dgm:prSet/>
      <dgm:spPr/>
      <dgm:t>
        <a:bodyPr/>
        <a:lstStyle/>
        <a:p>
          <a:endParaRPr lang="uk-UA" sz="2000" b="1"/>
        </a:p>
      </dgm:t>
    </dgm:pt>
    <dgm:pt modelId="{93CE3A55-7BB4-4EC1-9268-6A61A7413240}" type="sibTrans" cxnId="{24890D89-F1CF-4D24-A23B-3F0403F03361}">
      <dgm:prSet/>
      <dgm:spPr/>
      <dgm:t>
        <a:bodyPr/>
        <a:lstStyle/>
        <a:p>
          <a:endParaRPr lang="uk-UA" sz="2000" b="1"/>
        </a:p>
      </dgm:t>
    </dgm:pt>
    <dgm:pt modelId="{A6A5A3CD-B71D-4738-97DF-713AA49D2705}">
      <dgm:prSet custT="1"/>
      <dgm:spPr/>
      <dgm:t>
        <a:bodyPr/>
        <a:lstStyle/>
        <a:p>
          <a:r>
            <a:rPr lang="uk-UA" sz="2800" b="1" dirty="0" smtClean="0"/>
            <a:t>12</a:t>
          </a:r>
          <a:endParaRPr lang="uk-UA" sz="2800" b="1" dirty="0"/>
        </a:p>
      </dgm:t>
    </dgm:pt>
    <dgm:pt modelId="{770DF34F-9713-41B3-8979-9525D01D530C}" type="parTrans" cxnId="{6A4D6E39-BC77-4C82-8D45-E7F0DD7F26F7}">
      <dgm:prSet/>
      <dgm:spPr/>
      <dgm:t>
        <a:bodyPr/>
        <a:lstStyle/>
        <a:p>
          <a:endParaRPr lang="uk-UA" sz="2000" b="1"/>
        </a:p>
      </dgm:t>
    </dgm:pt>
    <dgm:pt modelId="{9B1DAA58-8596-4864-9991-BAE5FF6CC06C}" type="sibTrans" cxnId="{6A4D6E39-BC77-4C82-8D45-E7F0DD7F26F7}">
      <dgm:prSet/>
      <dgm:spPr/>
      <dgm:t>
        <a:bodyPr/>
        <a:lstStyle/>
        <a:p>
          <a:endParaRPr lang="uk-UA" sz="2000" b="1"/>
        </a:p>
      </dgm:t>
    </dgm:pt>
    <dgm:pt modelId="{62896770-908F-4E2E-9C60-6723356CEDF7}">
      <dgm:prSet phldrT="[Текст]" custT="1"/>
      <dgm:spPr/>
      <dgm:t>
        <a:bodyPr/>
        <a:lstStyle/>
        <a:p>
          <a:r>
            <a:rPr lang="uk-UA" sz="2800" b="1" dirty="0" smtClean="0"/>
            <a:t>3</a:t>
          </a:r>
          <a:endParaRPr lang="uk-UA" sz="2800" b="1" dirty="0"/>
        </a:p>
      </dgm:t>
    </dgm:pt>
    <dgm:pt modelId="{3308B566-EEF8-4A58-8A38-F5CBEEF68D43}" type="sibTrans" cxnId="{5C75AB8A-ABA9-40B4-B3DF-9BE46ED14541}">
      <dgm:prSet/>
      <dgm:spPr/>
      <dgm:t>
        <a:bodyPr/>
        <a:lstStyle/>
        <a:p>
          <a:endParaRPr lang="uk-UA" sz="2000" b="1"/>
        </a:p>
      </dgm:t>
    </dgm:pt>
    <dgm:pt modelId="{F6C5D3BC-DC85-4A75-8F25-F723F02596BB}" type="parTrans" cxnId="{5C75AB8A-ABA9-40B4-B3DF-9BE46ED14541}">
      <dgm:prSet/>
      <dgm:spPr/>
      <dgm:t>
        <a:bodyPr/>
        <a:lstStyle/>
        <a:p>
          <a:endParaRPr lang="uk-UA" sz="2000" b="1"/>
        </a:p>
      </dgm:t>
    </dgm:pt>
    <dgm:pt modelId="{176B7547-20A0-413F-96DE-C88BA59CF764}" type="pres">
      <dgm:prSet presAssocID="{60614678-A2F1-4966-97D7-FB4D7C049F65}" presName="Name0" presStyleCnt="0">
        <dgm:presLayoutVars>
          <dgm:chPref val="3"/>
          <dgm:dir/>
          <dgm:animLvl val="lvl"/>
          <dgm:resizeHandles/>
        </dgm:presLayoutVars>
      </dgm:prSet>
      <dgm:spPr/>
      <dgm:t>
        <a:bodyPr/>
        <a:lstStyle/>
        <a:p>
          <a:endParaRPr lang="uk-UA"/>
        </a:p>
      </dgm:t>
    </dgm:pt>
    <dgm:pt modelId="{8A89AE14-3347-4D97-ADB8-2DE09A64D196}" type="pres">
      <dgm:prSet presAssocID="{A8DDDD6B-1491-44B1-BF43-E48AECE82EAB}" presName="horFlow" presStyleCnt="0"/>
      <dgm:spPr/>
    </dgm:pt>
    <dgm:pt modelId="{39F99A8C-0B1D-47FE-9A90-36E5CB162886}" type="pres">
      <dgm:prSet presAssocID="{A8DDDD6B-1491-44B1-BF43-E48AECE82EAB}" presName="bigChev" presStyleLbl="node1" presStyleIdx="0" presStyleCnt="4"/>
      <dgm:spPr/>
      <dgm:t>
        <a:bodyPr/>
        <a:lstStyle/>
        <a:p>
          <a:endParaRPr lang="uk-UA"/>
        </a:p>
      </dgm:t>
    </dgm:pt>
    <dgm:pt modelId="{D73CF36E-52ED-478C-BC64-1B5D45E46AB6}" type="pres">
      <dgm:prSet presAssocID="{F6C5D3BC-DC85-4A75-8F25-F723F02596BB}" presName="parTrans" presStyleCnt="0"/>
      <dgm:spPr/>
    </dgm:pt>
    <dgm:pt modelId="{75FA4F94-3837-4447-9C1C-6EAD68DDFC4C}" type="pres">
      <dgm:prSet presAssocID="{62896770-908F-4E2E-9C60-6723356CEDF7}" presName="node" presStyleLbl="alignAccFollowNode1" presStyleIdx="0" presStyleCnt="4">
        <dgm:presLayoutVars>
          <dgm:bulletEnabled val="1"/>
        </dgm:presLayoutVars>
      </dgm:prSet>
      <dgm:spPr/>
      <dgm:t>
        <a:bodyPr/>
        <a:lstStyle/>
        <a:p>
          <a:endParaRPr lang="uk-UA"/>
        </a:p>
      </dgm:t>
    </dgm:pt>
    <dgm:pt modelId="{AB1D4D10-1825-42EA-8513-C18294607E86}" type="pres">
      <dgm:prSet presAssocID="{A8DDDD6B-1491-44B1-BF43-E48AECE82EAB}" presName="vSp" presStyleCnt="0"/>
      <dgm:spPr/>
    </dgm:pt>
    <dgm:pt modelId="{89EF2FCE-5E8A-4F25-B5F2-97FABB77AB7E}" type="pres">
      <dgm:prSet presAssocID="{D10B5CF8-8771-42E0-80BE-460C736D69B2}" presName="horFlow" presStyleCnt="0"/>
      <dgm:spPr/>
    </dgm:pt>
    <dgm:pt modelId="{46827C73-58F4-4B66-AE71-761018943BF4}" type="pres">
      <dgm:prSet presAssocID="{D10B5CF8-8771-42E0-80BE-460C736D69B2}" presName="bigChev" presStyleLbl="node1" presStyleIdx="1" presStyleCnt="4"/>
      <dgm:spPr/>
      <dgm:t>
        <a:bodyPr/>
        <a:lstStyle/>
        <a:p>
          <a:endParaRPr lang="uk-UA"/>
        </a:p>
      </dgm:t>
    </dgm:pt>
    <dgm:pt modelId="{453F3669-8B61-4B51-928E-58F5A1343470}" type="pres">
      <dgm:prSet presAssocID="{9803F1B8-01F7-4C32-8972-81AA65C77DD4}" presName="parTrans" presStyleCnt="0"/>
      <dgm:spPr/>
    </dgm:pt>
    <dgm:pt modelId="{E0589C21-EA76-44F3-AD54-D7A8881B746D}" type="pres">
      <dgm:prSet presAssocID="{678D0804-89B1-4920-B913-3B41ACE18779}" presName="node" presStyleLbl="alignAccFollowNode1" presStyleIdx="1" presStyleCnt="4" custScaleX="91786">
        <dgm:presLayoutVars>
          <dgm:bulletEnabled val="1"/>
        </dgm:presLayoutVars>
      </dgm:prSet>
      <dgm:spPr/>
      <dgm:t>
        <a:bodyPr/>
        <a:lstStyle/>
        <a:p>
          <a:endParaRPr lang="uk-UA"/>
        </a:p>
      </dgm:t>
    </dgm:pt>
    <dgm:pt modelId="{02F7E30A-DBB4-43D3-8606-E147DB00BF84}" type="pres">
      <dgm:prSet presAssocID="{D10B5CF8-8771-42E0-80BE-460C736D69B2}" presName="vSp" presStyleCnt="0"/>
      <dgm:spPr/>
    </dgm:pt>
    <dgm:pt modelId="{4F172C61-1C2E-4AE8-B6A5-2EB5C8DA69D0}" type="pres">
      <dgm:prSet presAssocID="{82453CFD-7F68-4CB9-9D11-EF36F0F596F6}" presName="horFlow" presStyleCnt="0"/>
      <dgm:spPr/>
    </dgm:pt>
    <dgm:pt modelId="{233E954E-3E27-4570-826E-1103E1F9AC11}" type="pres">
      <dgm:prSet presAssocID="{82453CFD-7F68-4CB9-9D11-EF36F0F596F6}" presName="bigChev" presStyleLbl="node1" presStyleIdx="2" presStyleCnt="4"/>
      <dgm:spPr/>
      <dgm:t>
        <a:bodyPr/>
        <a:lstStyle/>
        <a:p>
          <a:endParaRPr lang="uk-UA"/>
        </a:p>
      </dgm:t>
    </dgm:pt>
    <dgm:pt modelId="{3313A7AC-7202-4AD7-B276-DED204339074}" type="pres">
      <dgm:prSet presAssocID="{851F7C27-3E96-4203-805B-E0A20359A0F4}" presName="parTrans" presStyleCnt="0"/>
      <dgm:spPr/>
    </dgm:pt>
    <dgm:pt modelId="{C4E03E19-7A46-4B19-8E26-A63ED2C20D86}" type="pres">
      <dgm:prSet presAssocID="{08B96443-4129-4BFE-BF08-389B1147ADA7}" presName="node" presStyleLbl="alignAccFollowNode1" presStyleIdx="2" presStyleCnt="4">
        <dgm:presLayoutVars>
          <dgm:bulletEnabled val="1"/>
        </dgm:presLayoutVars>
      </dgm:prSet>
      <dgm:spPr/>
      <dgm:t>
        <a:bodyPr/>
        <a:lstStyle/>
        <a:p>
          <a:endParaRPr lang="uk-UA"/>
        </a:p>
      </dgm:t>
    </dgm:pt>
    <dgm:pt modelId="{E48E60D2-DDF2-40F5-AA50-51BA7E7258BE}" type="pres">
      <dgm:prSet presAssocID="{82453CFD-7F68-4CB9-9D11-EF36F0F596F6}" presName="vSp" presStyleCnt="0"/>
      <dgm:spPr/>
    </dgm:pt>
    <dgm:pt modelId="{905755BE-7907-4E81-B267-8D1FD04638C0}" type="pres">
      <dgm:prSet presAssocID="{36FCB9D8-961E-4ADA-987A-B25E9833F0ED}" presName="horFlow" presStyleCnt="0"/>
      <dgm:spPr/>
    </dgm:pt>
    <dgm:pt modelId="{8682EE63-5516-4935-82C8-4BC132F6A048}" type="pres">
      <dgm:prSet presAssocID="{36FCB9D8-961E-4ADA-987A-B25E9833F0ED}" presName="bigChev" presStyleLbl="node1" presStyleIdx="3" presStyleCnt="4"/>
      <dgm:spPr/>
      <dgm:t>
        <a:bodyPr/>
        <a:lstStyle/>
        <a:p>
          <a:endParaRPr lang="uk-UA"/>
        </a:p>
      </dgm:t>
    </dgm:pt>
    <dgm:pt modelId="{62F4CA48-6E82-4320-AE35-39F6C5B91316}" type="pres">
      <dgm:prSet presAssocID="{770DF34F-9713-41B3-8979-9525D01D530C}" presName="parTrans" presStyleCnt="0"/>
      <dgm:spPr/>
    </dgm:pt>
    <dgm:pt modelId="{C888E3B8-2AC4-4485-B76B-7BFD437E19C5}" type="pres">
      <dgm:prSet presAssocID="{A6A5A3CD-B71D-4738-97DF-713AA49D2705}" presName="node" presStyleLbl="alignAccFollowNode1" presStyleIdx="3" presStyleCnt="4">
        <dgm:presLayoutVars>
          <dgm:bulletEnabled val="1"/>
        </dgm:presLayoutVars>
      </dgm:prSet>
      <dgm:spPr/>
      <dgm:t>
        <a:bodyPr/>
        <a:lstStyle/>
        <a:p>
          <a:endParaRPr lang="uk-UA"/>
        </a:p>
      </dgm:t>
    </dgm:pt>
  </dgm:ptLst>
  <dgm:cxnLst>
    <dgm:cxn modelId="{2030B606-6755-4D97-9452-E9647F4B3B6F}" srcId="{60614678-A2F1-4966-97D7-FB4D7C049F65}" destId="{D10B5CF8-8771-42E0-80BE-460C736D69B2}" srcOrd="1" destOrd="0" parTransId="{9806AEAC-B5EB-427F-A2CD-7AE7B7A26F98}" sibTransId="{7E48D199-7F9B-40EA-A37A-667B6BBC457F}"/>
    <dgm:cxn modelId="{E83F333E-D3F8-4D0F-BAEC-583E8352B997}" type="presOf" srcId="{A8DDDD6B-1491-44B1-BF43-E48AECE82EAB}" destId="{39F99A8C-0B1D-47FE-9A90-36E5CB162886}" srcOrd="0" destOrd="0" presId="urn:microsoft.com/office/officeart/2005/8/layout/lProcess3"/>
    <dgm:cxn modelId="{235AD1FC-91D7-4A9F-9D51-CD88BF160D43}" type="presOf" srcId="{D10B5CF8-8771-42E0-80BE-460C736D69B2}" destId="{46827C73-58F4-4B66-AE71-761018943BF4}" srcOrd="0" destOrd="0" presId="urn:microsoft.com/office/officeart/2005/8/layout/lProcess3"/>
    <dgm:cxn modelId="{5C75AB8A-ABA9-40B4-B3DF-9BE46ED14541}" srcId="{A8DDDD6B-1491-44B1-BF43-E48AECE82EAB}" destId="{62896770-908F-4E2E-9C60-6723356CEDF7}" srcOrd="0" destOrd="0" parTransId="{F6C5D3BC-DC85-4A75-8F25-F723F02596BB}" sibTransId="{3308B566-EEF8-4A58-8A38-F5CBEEF68D43}"/>
    <dgm:cxn modelId="{5C0322C7-C034-4394-94B2-6D4A4B209474}" srcId="{D10B5CF8-8771-42E0-80BE-460C736D69B2}" destId="{678D0804-89B1-4920-B913-3B41ACE18779}" srcOrd="0" destOrd="0" parTransId="{9803F1B8-01F7-4C32-8972-81AA65C77DD4}" sibTransId="{67075427-6045-4F69-93ED-80D8FFDD1ACF}"/>
    <dgm:cxn modelId="{6A4D6E39-BC77-4C82-8D45-E7F0DD7F26F7}" srcId="{36FCB9D8-961E-4ADA-987A-B25E9833F0ED}" destId="{A6A5A3CD-B71D-4738-97DF-713AA49D2705}" srcOrd="0" destOrd="0" parTransId="{770DF34F-9713-41B3-8979-9525D01D530C}" sibTransId="{9B1DAA58-8596-4864-9991-BAE5FF6CC06C}"/>
    <dgm:cxn modelId="{C0F7F9DA-D4F8-4E40-A10D-1653FB470078}" srcId="{60614678-A2F1-4966-97D7-FB4D7C049F65}" destId="{A8DDDD6B-1491-44B1-BF43-E48AECE82EAB}" srcOrd="0" destOrd="0" parTransId="{7923E788-A52C-4AD0-8E02-38D15D2FFCFC}" sibTransId="{787A9DD5-2E94-4606-AA7A-F149C1D0A5D7}"/>
    <dgm:cxn modelId="{6F99E183-BF66-42A6-8776-2AF1A33F8E03}" type="presOf" srcId="{A6A5A3CD-B71D-4738-97DF-713AA49D2705}" destId="{C888E3B8-2AC4-4485-B76B-7BFD437E19C5}" srcOrd="0" destOrd="0" presId="urn:microsoft.com/office/officeart/2005/8/layout/lProcess3"/>
    <dgm:cxn modelId="{A63085AF-8AF6-49BD-B2F4-4C427754757B}" type="presOf" srcId="{60614678-A2F1-4966-97D7-FB4D7C049F65}" destId="{176B7547-20A0-413F-96DE-C88BA59CF764}" srcOrd="0" destOrd="0" presId="urn:microsoft.com/office/officeart/2005/8/layout/lProcess3"/>
    <dgm:cxn modelId="{C4A7D0D1-5BB3-48C0-95EB-BAEE915828BB}" type="presOf" srcId="{36FCB9D8-961E-4ADA-987A-B25E9833F0ED}" destId="{8682EE63-5516-4935-82C8-4BC132F6A048}" srcOrd="0" destOrd="0" presId="urn:microsoft.com/office/officeart/2005/8/layout/lProcess3"/>
    <dgm:cxn modelId="{A721FE7D-345F-452F-A03A-6591823D9C3D}" type="presOf" srcId="{62896770-908F-4E2E-9C60-6723356CEDF7}" destId="{75FA4F94-3837-4447-9C1C-6EAD68DDFC4C}" srcOrd="0" destOrd="0" presId="urn:microsoft.com/office/officeart/2005/8/layout/lProcess3"/>
    <dgm:cxn modelId="{24890D89-F1CF-4D24-A23B-3F0403F03361}" srcId="{60614678-A2F1-4966-97D7-FB4D7C049F65}" destId="{36FCB9D8-961E-4ADA-987A-B25E9833F0ED}" srcOrd="3" destOrd="0" parTransId="{F5BB6B88-DE0D-443A-9DDC-3C7AED5A1619}" sibTransId="{93CE3A55-7BB4-4EC1-9268-6A61A7413240}"/>
    <dgm:cxn modelId="{A1188B13-1D41-4331-9683-985E5E6E7261}" type="presOf" srcId="{678D0804-89B1-4920-B913-3B41ACE18779}" destId="{E0589C21-EA76-44F3-AD54-D7A8881B746D}" srcOrd="0" destOrd="0" presId="urn:microsoft.com/office/officeart/2005/8/layout/lProcess3"/>
    <dgm:cxn modelId="{6D0A59FA-3192-4B66-AD7E-7D26D22D18E1}" srcId="{60614678-A2F1-4966-97D7-FB4D7C049F65}" destId="{82453CFD-7F68-4CB9-9D11-EF36F0F596F6}" srcOrd="2" destOrd="0" parTransId="{C7F0D798-1C15-4EAE-8384-168CFC92F990}" sibTransId="{E19F80BD-8915-4459-BDA8-EECAB47044F1}"/>
    <dgm:cxn modelId="{72493B74-11E7-44C2-93F2-57641444FA34}" srcId="{82453CFD-7F68-4CB9-9D11-EF36F0F596F6}" destId="{08B96443-4129-4BFE-BF08-389B1147ADA7}" srcOrd="0" destOrd="0" parTransId="{851F7C27-3E96-4203-805B-E0A20359A0F4}" sibTransId="{42DDFD68-B827-4FCD-B3B6-2144BB400ED7}"/>
    <dgm:cxn modelId="{CC3C767F-111F-4713-8F7D-56B8BFF531DB}" type="presOf" srcId="{08B96443-4129-4BFE-BF08-389B1147ADA7}" destId="{C4E03E19-7A46-4B19-8E26-A63ED2C20D86}" srcOrd="0" destOrd="0" presId="urn:microsoft.com/office/officeart/2005/8/layout/lProcess3"/>
    <dgm:cxn modelId="{80F8DB6F-EDAF-4361-8417-4A8CF70EE36D}" type="presOf" srcId="{82453CFD-7F68-4CB9-9D11-EF36F0F596F6}" destId="{233E954E-3E27-4570-826E-1103E1F9AC11}" srcOrd="0" destOrd="0" presId="urn:microsoft.com/office/officeart/2005/8/layout/lProcess3"/>
    <dgm:cxn modelId="{992DA6A8-402F-47B0-8276-A63CF531EB1C}" type="presParOf" srcId="{176B7547-20A0-413F-96DE-C88BA59CF764}" destId="{8A89AE14-3347-4D97-ADB8-2DE09A64D196}" srcOrd="0" destOrd="0" presId="urn:microsoft.com/office/officeart/2005/8/layout/lProcess3"/>
    <dgm:cxn modelId="{897CBC50-972F-455F-AB99-406CAD33603D}" type="presParOf" srcId="{8A89AE14-3347-4D97-ADB8-2DE09A64D196}" destId="{39F99A8C-0B1D-47FE-9A90-36E5CB162886}" srcOrd="0" destOrd="0" presId="urn:microsoft.com/office/officeart/2005/8/layout/lProcess3"/>
    <dgm:cxn modelId="{8A5D4BEA-5355-4737-9697-4B56FC977827}" type="presParOf" srcId="{8A89AE14-3347-4D97-ADB8-2DE09A64D196}" destId="{D73CF36E-52ED-478C-BC64-1B5D45E46AB6}" srcOrd="1" destOrd="0" presId="urn:microsoft.com/office/officeart/2005/8/layout/lProcess3"/>
    <dgm:cxn modelId="{EF8F51D9-4A39-447E-9909-70411B742895}" type="presParOf" srcId="{8A89AE14-3347-4D97-ADB8-2DE09A64D196}" destId="{75FA4F94-3837-4447-9C1C-6EAD68DDFC4C}" srcOrd="2" destOrd="0" presId="urn:microsoft.com/office/officeart/2005/8/layout/lProcess3"/>
    <dgm:cxn modelId="{13CC45B8-144E-4D07-93BF-FEF816D3EB22}" type="presParOf" srcId="{176B7547-20A0-413F-96DE-C88BA59CF764}" destId="{AB1D4D10-1825-42EA-8513-C18294607E86}" srcOrd="1" destOrd="0" presId="urn:microsoft.com/office/officeart/2005/8/layout/lProcess3"/>
    <dgm:cxn modelId="{40DC4F16-4844-4893-BEA0-1F44AEE10239}" type="presParOf" srcId="{176B7547-20A0-413F-96DE-C88BA59CF764}" destId="{89EF2FCE-5E8A-4F25-B5F2-97FABB77AB7E}" srcOrd="2" destOrd="0" presId="urn:microsoft.com/office/officeart/2005/8/layout/lProcess3"/>
    <dgm:cxn modelId="{A1C96EAC-2C5B-455C-88DC-D7A991F6D3B7}" type="presParOf" srcId="{89EF2FCE-5E8A-4F25-B5F2-97FABB77AB7E}" destId="{46827C73-58F4-4B66-AE71-761018943BF4}" srcOrd="0" destOrd="0" presId="urn:microsoft.com/office/officeart/2005/8/layout/lProcess3"/>
    <dgm:cxn modelId="{4BE3A2D6-DC6E-4305-8225-26FFA0C51DCD}" type="presParOf" srcId="{89EF2FCE-5E8A-4F25-B5F2-97FABB77AB7E}" destId="{453F3669-8B61-4B51-928E-58F5A1343470}" srcOrd="1" destOrd="0" presId="urn:microsoft.com/office/officeart/2005/8/layout/lProcess3"/>
    <dgm:cxn modelId="{548011D6-D00D-4D6C-AEDD-85C489F1F2FB}" type="presParOf" srcId="{89EF2FCE-5E8A-4F25-B5F2-97FABB77AB7E}" destId="{E0589C21-EA76-44F3-AD54-D7A8881B746D}" srcOrd="2" destOrd="0" presId="urn:microsoft.com/office/officeart/2005/8/layout/lProcess3"/>
    <dgm:cxn modelId="{392BBC1C-7A65-4FF9-8E03-1213238ED1D1}" type="presParOf" srcId="{176B7547-20A0-413F-96DE-C88BA59CF764}" destId="{02F7E30A-DBB4-43D3-8606-E147DB00BF84}" srcOrd="3" destOrd="0" presId="urn:microsoft.com/office/officeart/2005/8/layout/lProcess3"/>
    <dgm:cxn modelId="{550F98BC-5A1E-4F04-9550-A440D4F97F00}" type="presParOf" srcId="{176B7547-20A0-413F-96DE-C88BA59CF764}" destId="{4F172C61-1C2E-4AE8-B6A5-2EB5C8DA69D0}" srcOrd="4" destOrd="0" presId="urn:microsoft.com/office/officeart/2005/8/layout/lProcess3"/>
    <dgm:cxn modelId="{2662C69A-38B0-4897-9155-CEB1F9274496}" type="presParOf" srcId="{4F172C61-1C2E-4AE8-B6A5-2EB5C8DA69D0}" destId="{233E954E-3E27-4570-826E-1103E1F9AC11}" srcOrd="0" destOrd="0" presId="urn:microsoft.com/office/officeart/2005/8/layout/lProcess3"/>
    <dgm:cxn modelId="{054D469E-448A-4F0C-8904-DFB463DBEC54}" type="presParOf" srcId="{4F172C61-1C2E-4AE8-B6A5-2EB5C8DA69D0}" destId="{3313A7AC-7202-4AD7-B276-DED204339074}" srcOrd="1" destOrd="0" presId="urn:microsoft.com/office/officeart/2005/8/layout/lProcess3"/>
    <dgm:cxn modelId="{84C7A4CD-AF00-4E88-9911-9A557751EAAF}" type="presParOf" srcId="{4F172C61-1C2E-4AE8-B6A5-2EB5C8DA69D0}" destId="{C4E03E19-7A46-4B19-8E26-A63ED2C20D86}" srcOrd="2" destOrd="0" presId="urn:microsoft.com/office/officeart/2005/8/layout/lProcess3"/>
    <dgm:cxn modelId="{467083A3-BA09-4FBC-BA33-2114C61DA96C}" type="presParOf" srcId="{176B7547-20A0-413F-96DE-C88BA59CF764}" destId="{E48E60D2-DDF2-40F5-AA50-51BA7E7258BE}" srcOrd="5" destOrd="0" presId="urn:microsoft.com/office/officeart/2005/8/layout/lProcess3"/>
    <dgm:cxn modelId="{3F9C45AD-E851-4932-8E85-66D900975F01}" type="presParOf" srcId="{176B7547-20A0-413F-96DE-C88BA59CF764}" destId="{905755BE-7907-4E81-B267-8D1FD04638C0}" srcOrd="6" destOrd="0" presId="urn:microsoft.com/office/officeart/2005/8/layout/lProcess3"/>
    <dgm:cxn modelId="{4564BF65-D1EC-47F5-9E5D-A3F8237CA06E}" type="presParOf" srcId="{905755BE-7907-4E81-B267-8D1FD04638C0}" destId="{8682EE63-5516-4935-82C8-4BC132F6A048}" srcOrd="0" destOrd="0" presId="urn:microsoft.com/office/officeart/2005/8/layout/lProcess3"/>
    <dgm:cxn modelId="{D46A05D1-0BE7-4AAF-84E7-7816048DB184}" type="presParOf" srcId="{905755BE-7907-4E81-B267-8D1FD04638C0}" destId="{62F4CA48-6E82-4320-AE35-39F6C5B91316}" srcOrd="1" destOrd="0" presId="urn:microsoft.com/office/officeart/2005/8/layout/lProcess3"/>
    <dgm:cxn modelId="{D03F9237-1609-409F-A98F-C58AAF090F43}" type="presParOf" srcId="{905755BE-7907-4E81-B267-8D1FD04638C0}" destId="{C888E3B8-2AC4-4485-B76B-7BFD437E19C5}" srcOrd="2" destOrd="0" presId="urn:microsoft.com/office/officeart/2005/8/layout/lProcess3"/>
  </dgm:cxnLst>
  <dgm:bg/>
  <dgm:whole/>
</dgm:dataModel>
</file>

<file path=ppt/diagrams/data10.xml><?xml version="1.0" encoding="utf-8"?>
<dgm:dataModel xmlns:dgm="http://schemas.openxmlformats.org/drawingml/2006/diagram" xmlns:a="http://schemas.openxmlformats.org/drawingml/2006/main">
  <dgm:ptLst>
    <dgm:pt modelId="{C34A018F-7C77-49BA-AF11-1242B69ACFFB}"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uk-UA"/>
        </a:p>
      </dgm:t>
    </dgm:pt>
    <dgm:pt modelId="{05DA5BC1-000F-4422-9C92-ACAE9921E968}">
      <dgm:prSet phldrT="[Текст]">
        <dgm:style>
          <a:lnRef idx="1">
            <a:schemeClr val="accent1"/>
          </a:lnRef>
          <a:fillRef idx="2">
            <a:schemeClr val="accent1"/>
          </a:fillRef>
          <a:effectRef idx="1">
            <a:schemeClr val="accent1"/>
          </a:effectRef>
          <a:fontRef idx="minor">
            <a:schemeClr val="dk1"/>
          </a:fontRef>
        </dgm:style>
      </dgm:prSet>
      <dgm:spPr>
        <a:scene3d>
          <a:camera prst="perspectiveContrastingLeftFacing"/>
          <a:lightRig rig="flat" dir="t"/>
        </a:scene3d>
        <a:sp3d/>
      </dgm:spPr>
      <dgm:t>
        <a:bodyPr/>
        <a:lstStyle/>
        <a:p>
          <a:r>
            <a:rPr lang="uk-UA" b="1" dirty="0" smtClean="0"/>
            <a:t>4</a:t>
          </a:r>
          <a:endParaRPr lang="uk-UA" b="1" dirty="0"/>
        </a:p>
      </dgm:t>
    </dgm:pt>
    <dgm:pt modelId="{D6FCA6B5-B2FA-454B-8408-CD9D739E2DE8}" type="parTrans" cxnId="{3EBD57E7-EC7A-4117-9E53-64AE30F40639}">
      <dgm:prSet/>
      <dgm:spPr/>
      <dgm:t>
        <a:bodyPr/>
        <a:lstStyle/>
        <a:p>
          <a:endParaRPr lang="uk-UA"/>
        </a:p>
      </dgm:t>
    </dgm:pt>
    <dgm:pt modelId="{173F59CA-B728-4DF8-90E1-01EB8AF79ACC}" type="sibTrans" cxnId="{3EBD57E7-EC7A-4117-9E53-64AE30F40639}">
      <dgm:prSet/>
      <dgm:spPr/>
      <dgm:t>
        <a:bodyPr/>
        <a:lstStyle/>
        <a:p>
          <a:endParaRPr lang="uk-UA"/>
        </a:p>
      </dgm:t>
    </dgm:pt>
    <dgm:pt modelId="{06194262-7FDD-487C-9DF1-125EEE8644EA}">
      <dgm:prSet phldrT="[Текст]" custT="1">
        <dgm:style>
          <a:lnRef idx="1">
            <a:schemeClr val="accent1"/>
          </a:lnRef>
          <a:fillRef idx="2">
            <a:schemeClr val="accent1"/>
          </a:fillRef>
          <a:effectRef idx="1">
            <a:schemeClr val="accent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2200" b="1" dirty="0" smtClean="0"/>
            <a:t>Кількість установ/закладів надання соціальних послуг, соціальної підтримки (обслуговування), що знаходяться в територіальній громаді </a:t>
          </a:r>
        </a:p>
        <a:p>
          <a:pPr defTabSz="2889250">
            <a:lnSpc>
              <a:spcPct val="90000"/>
            </a:lnSpc>
            <a:spcBef>
              <a:spcPct val="0"/>
            </a:spcBef>
            <a:spcAft>
              <a:spcPct val="35000"/>
            </a:spcAft>
          </a:pPr>
          <a:endParaRPr lang="uk-UA" sz="2400" dirty="0"/>
        </a:p>
      </dgm:t>
    </dgm:pt>
    <dgm:pt modelId="{8E6818C2-97A2-4CB1-908E-3FEE49D712FB}" type="sibTrans" cxnId="{22D64288-EEEE-46AE-80D2-5BEEFA8143CC}">
      <dgm:prSet>
        <dgm:style>
          <a:lnRef idx="3">
            <a:schemeClr val="lt1"/>
          </a:lnRef>
          <a:fillRef idx="1">
            <a:schemeClr val="accent3"/>
          </a:fillRef>
          <a:effectRef idx="1">
            <a:schemeClr val="accent3"/>
          </a:effectRef>
          <a:fontRef idx="minor">
            <a:schemeClr val="lt1"/>
          </a:fontRef>
        </dgm:style>
      </dgm:prSet>
      <dgm:spPr/>
      <dgm:t>
        <a:bodyPr/>
        <a:lstStyle/>
        <a:p>
          <a:endParaRPr lang="uk-UA"/>
        </a:p>
      </dgm:t>
    </dgm:pt>
    <dgm:pt modelId="{78D7CB62-3333-4BEE-A472-C60D5DA3649C}" type="parTrans" cxnId="{22D64288-EEEE-46AE-80D2-5BEEFA8143CC}">
      <dgm:prSet/>
      <dgm:spPr/>
      <dgm:t>
        <a:bodyPr/>
        <a:lstStyle/>
        <a:p>
          <a:endParaRPr lang="uk-UA"/>
        </a:p>
      </dgm:t>
    </dgm:pt>
    <dgm:pt modelId="{614F1780-09EC-4FE6-9065-51A977E09C78}" type="pres">
      <dgm:prSet presAssocID="{C34A018F-7C77-49BA-AF11-1242B69ACFFB}" presName="linearFlow" presStyleCnt="0">
        <dgm:presLayoutVars>
          <dgm:resizeHandles val="exact"/>
        </dgm:presLayoutVars>
      </dgm:prSet>
      <dgm:spPr/>
      <dgm:t>
        <a:bodyPr/>
        <a:lstStyle/>
        <a:p>
          <a:endParaRPr lang="uk-UA"/>
        </a:p>
      </dgm:t>
    </dgm:pt>
    <dgm:pt modelId="{555982B6-15C9-4333-B1B3-273EEC12A7FF}" type="pres">
      <dgm:prSet presAssocID="{06194262-7FDD-487C-9DF1-125EEE8644EA}" presName="node" presStyleLbl="node1" presStyleIdx="0" presStyleCnt="2" custScaleY="185976" custLinFactNeighborY="-37704">
        <dgm:presLayoutVars>
          <dgm:bulletEnabled val="1"/>
        </dgm:presLayoutVars>
      </dgm:prSet>
      <dgm:spPr/>
      <dgm:t>
        <a:bodyPr/>
        <a:lstStyle/>
        <a:p>
          <a:endParaRPr lang="uk-UA"/>
        </a:p>
      </dgm:t>
    </dgm:pt>
    <dgm:pt modelId="{585EE44E-2AC5-4C33-B927-FC597CC6106F}" type="pres">
      <dgm:prSet presAssocID="{8E6818C2-97A2-4CB1-908E-3FEE49D712FB}" presName="sibTrans" presStyleLbl="sibTrans2D1" presStyleIdx="0" presStyleCnt="1"/>
      <dgm:spPr/>
      <dgm:t>
        <a:bodyPr/>
        <a:lstStyle/>
        <a:p>
          <a:endParaRPr lang="uk-UA"/>
        </a:p>
      </dgm:t>
    </dgm:pt>
    <dgm:pt modelId="{D7BA9831-3D2C-4CCF-9B4C-05149666E152}" type="pres">
      <dgm:prSet presAssocID="{8E6818C2-97A2-4CB1-908E-3FEE49D712FB}" presName="connectorText" presStyleLbl="sibTrans2D1" presStyleIdx="0" presStyleCnt="1"/>
      <dgm:spPr/>
      <dgm:t>
        <a:bodyPr/>
        <a:lstStyle/>
        <a:p>
          <a:endParaRPr lang="uk-UA"/>
        </a:p>
      </dgm:t>
    </dgm:pt>
    <dgm:pt modelId="{282E64C9-046A-49CE-B1BC-92F2B9A7203F}" type="pres">
      <dgm:prSet presAssocID="{05DA5BC1-000F-4422-9C92-ACAE9921E968}" presName="node" presStyleLbl="node1" presStyleIdx="1" presStyleCnt="2" custScaleY="114266">
        <dgm:presLayoutVars>
          <dgm:bulletEnabled val="1"/>
        </dgm:presLayoutVars>
      </dgm:prSet>
      <dgm:spPr/>
      <dgm:t>
        <a:bodyPr/>
        <a:lstStyle/>
        <a:p>
          <a:endParaRPr lang="uk-UA"/>
        </a:p>
      </dgm:t>
    </dgm:pt>
  </dgm:ptLst>
  <dgm:cxnLst>
    <dgm:cxn modelId="{0C85F740-5C0B-4993-9AA0-BA4262702F47}" type="presOf" srcId="{8E6818C2-97A2-4CB1-908E-3FEE49D712FB}" destId="{D7BA9831-3D2C-4CCF-9B4C-05149666E152}" srcOrd="1" destOrd="0" presId="urn:microsoft.com/office/officeart/2005/8/layout/process2"/>
    <dgm:cxn modelId="{3EBD57E7-EC7A-4117-9E53-64AE30F40639}" srcId="{C34A018F-7C77-49BA-AF11-1242B69ACFFB}" destId="{05DA5BC1-000F-4422-9C92-ACAE9921E968}" srcOrd="1" destOrd="0" parTransId="{D6FCA6B5-B2FA-454B-8408-CD9D739E2DE8}" sibTransId="{173F59CA-B728-4DF8-90E1-01EB8AF79ACC}"/>
    <dgm:cxn modelId="{22D64288-EEEE-46AE-80D2-5BEEFA8143CC}" srcId="{C34A018F-7C77-49BA-AF11-1242B69ACFFB}" destId="{06194262-7FDD-487C-9DF1-125EEE8644EA}" srcOrd="0" destOrd="0" parTransId="{78D7CB62-3333-4BEE-A472-C60D5DA3649C}" sibTransId="{8E6818C2-97A2-4CB1-908E-3FEE49D712FB}"/>
    <dgm:cxn modelId="{FED163D7-110A-4B62-91E1-833E8CF1D15C}" type="presOf" srcId="{06194262-7FDD-487C-9DF1-125EEE8644EA}" destId="{555982B6-15C9-4333-B1B3-273EEC12A7FF}" srcOrd="0" destOrd="0" presId="urn:microsoft.com/office/officeart/2005/8/layout/process2"/>
    <dgm:cxn modelId="{227DDACF-C8D3-412D-8310-F3155F43252E}" type="presOf" srcId="{C34A018F-7C77-49BA-AF11-1242B69ACFFB}" destId="{614F1780-09EC-4FE6-9065-51A977E09C78}" srcOrd="0" destOrd="0" presId="urn:microsoft.com/office/officeart/2005/8/layout/process2"/>
    <dgm:cxn modelId="{2F06CEEA-3609-4EC7-9B78-94F09A02B23E}" type="presOf" srcId="{8E6818C2-97A2-4CB1-908E-3FEE49D712FB}" destId="{585EE44E-2AC5-4C33-B927-FC597CC6106F}" srcOrd="0" destOrd="0" presId="urn:microsoft.com/office/officeart/2005/8/layout/process2"/>
    <dgm:cxn modelId="{9E67AA16-CCF7-4E52-9967-395E2A05818F}" type="presOf" srcId="{05DA5BC1-000F-4422-9C92-ACAE9921E968}" destId="{282E64C9-046A-49CE-B1BC-92F2B9A7203F}" srcOrd="0" destOrd="0" presId="urn:microsoft.com/office/officeart/2005/8/layout/process2"/>
    <dgm:cxn modelId="{40010055-0142-455A-894C-42E2DB4787EE}" type="presParOf" srcId="{614F1780-09EC-4FE6-9065-51A977E09C78}" destId="{555982B6-15C9-4333-B1B3-273EEC12A7FF}" srcOrd="0" destOrd="0" presId="urn:microsoft.com/office/officeart/2005/8/layout/process2"/>
    <dgm:cxn modelId="{E89DEB14-B5D9-4C7E-8945-BD39843C0BBF}" type="presParOf" srcId="{614F1780-09EC-4FE6-9065-51A977E09C78}" destId="{585EE44E-2AC5-4C33-B927-FC597CC6106F}" srcOrd="1" destOrd="0" presId="urn:microsoft.com/office/officeart/2005/8/layout/process2"/>
    <dgm:cxn modelId="{C6EA6FD5-0268-48B2-9B53-0F8CE91453AC}" type="presParOf" srcId="{585EE44E-2AC5-4C33-B927-FC597CC6106F}" destId="{D7BA9831-3D2C-4CCF-9B4C-05149666E152}" srcOrd="0" destOrd="0" presId="urn:microsoft.com/office/officeart/2005/8/layout/process2"/>
    <dgm:cxn modelId="{54DCFC2D-3F14-4498-9069-2FF753387F07}" type="presParOf" srcId="{614F1780-09EC-4FE6-9065-51A977E09C78}" destId="{282E64C9-046A-49CE-B1BC-92F2B9A7203F}" srcOrd="2" destOrd="0" presId="urn:microsoft.com/office/officeart/2005/8/layout/process2"/>
  </dgm:cxnLst>
  <dgm:bg>
    <a:noFill/>
  </dgm:bg>
  <dgm:whole/>
</dgm:dataModel>
</file>

<file path=ppt/diagrams/data11.xml><?xml version="1.0" encoding="utf-8"?>
<dgm:dataModel xmlns:dgm="http://schemas.openxmlformats.org/drawingml/2006/diagram" xmlns:a="http://schemas.openxmlformats.org/drawingml/2006/main">
  <dgm:ptLst>
    <dgm:pt modelId="{C34A018F-7C77-49BA-AF11-1242B69ACFFB}"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uk-UA"/>
        </a:p>
      </dgm:t>
    </dgm:pt>
    <dgm:pt modelId="{05DA5BC1-000F-4422-9C92-ACAE9921E968}">
      <dgm:prSet phldrT="[Текст]">
        <dgm:style>
          <a:lnRef idx="1">
            <a:schemeClr val="accent6"/>
          </a:lnRef>
          <a:fillRef idx="2">
            <a:schemeClr val="accent6"/>
          </a:fillRef>
          <a:effectRef idx="1">
            <a:schemeClr val="accent6"/>
          </a:effectRef>
          <a:fontRef idx="minor">
            <a:schemeClr val="dk1"/>
          </a:fontRef>
        </dgm:style>
      </dgm:prSet>
      <dgm:spPr>
        <a:scene3d>
          <a:camera prst="perspectiveContrastingLeftFacing"/>
          <a:lightRig rig="flat" dir="t"/>
        </a:scene3d>
        <a:sp3d/>
      </dgm:spPr>
      <dgm:t>
        <a:bodyPr/>
        <a:lstStyle/>
        <a:p>
          <a:r>
            <a:rPr lang="uk-UA" b="1" dirty="0" smtClean="0"/>
            <a:t>50 %</a:t>
          </a:r>
          <a:endParaRPr lang="uk-UA" b="1" dirty="0"/>
        </a:p>
      </dgm:t>
    </dgm:pt>
    <dgm:pt modelId="{D6FCA6B5-B2FA-454B-8408-CD9D739E2DE8}" type="parTrans" cxnId="{3EBD57E7-EC7A-4117-9E53-64AE30F40639}">
      <dgm:prSet/>
      <dgm:spPr/>
      <dgm:t>
        <a:bodyPr/>
        <a:lstStyle/>
        <a:p>
          <a:endParaRPr lang="uk-UA"/>
        </a:p>
      </dgm:t>
    </dgm:pt>
    <dgm:pt modelId="{173F59CA-B728-4DF8-90E1-01EB8AF79ACC}" type="sibTrans" cxnId="{3EBD57E7-EC7A-4117-9E53-64AE30F40639}">
      <dgm:prSet/>
      <dgm:spPr/>
      <dgm:t>
        <a:bodyPr/>
        <a:lstStyle/>
        <a:p>
          <a:endParaRPr lang="uk-UA"/>
        </a:p>
      </dgm:t>
    </dgm:pt>
    <dgm:pt modelId="{06194262-7FDD-487C-9DF1-125EEE8644EA}">
      <dgm:prSet phldrT="[Текст]" custT="1">
        <dgm:style>
          <a:lnRef idx="1">
            <a:schemeClr val="accent6"/>
          </a:lnRef>
          <a:fillRef idx="2">
            <a:schemeClr val="accent6"/>
          </a:fillRef>
          <a:effectRef idx="1">
            <a:schemeClr val="accent6"/>
          </a:effectRef>
          <a:fontRef idx="minor">
            <a:schemeClr val="dk1"/>
          </a:fontRef>
        </dgm:style>
      </dgm:prSet>
      <dgm:spPr>
        <a:ln>
          <a:noFill/>
        </a:ln>
        <a:effectLst>
          <a:innerShdw blurRad="63500" dist="508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b="1" dirty="0" smtClean="0"/>
            <a:t>Частка установ, які надають соціальні послуги, із безперешкодним доступом для осіб з обмеженою мобільністю (щонайменше є пандуси і санітарно-гігієнічні приміщення, обладнані відповідно до стандартів державних будівельних норм) </a:t>
          </a:r>
          <a:endParaRPr lang="uk-UA" sz="1800" dirty="0"/>
        </a:p>
      </dgm:t>
    </dgm:pt>
    <dgm:pt modelId="{8E6818C2-97A2-4CB1-908E-3FEE49D712FB}" type="sibTrans" cxnId="{22D64288-EEEE-46AE-80D2-5BEEFA8143CC}">
      <dgm:prSet>
        <dgm:style>
          <a:lnRef idx="3">
            <a:schemeClr val="lt1"/>
          </a:lnRef>
          <a:fillRef idx="1">
            <a:schemeClr val="accent3"/>
          </a:fillRef>
          <a:effectRef idx="1">
            <a:schemeClr val="accent3"/>
          </a:effectRef>
          <a:fontRef idx="minor">
            <a:schemeClr val="lt1"/>
          </a:fontRef>
        </dgm:style>
      </dgm:prSet>
      <dgm:spPr/>
      <dgm:t>
        <a:bodyPr/>
        <a:lstStyle/>
        <a:p>
          <a:endParaRPr lang="uk-UA"/>
        </a:p>
      </dgm:t>
    </dgm:pt>
    <dgm:pt modelId="{78D7CB62-3333-4BEE-A472-C60D5DA3649C}" type="parTrans" cxnId="{22D64288-EEEE-46AE-80D2-5BEEFA8143CC}">
      <dgm:prSet/>
      <dgm:spPr/>
      <dgm:t>
        <a:bodyPr/>
        <a:lstStyle/>
        <a:p>
          <a:endParaRPr lang="uk-UA"/>
        </a:p>
      </dgm:t>
    </dgm:pt>
    <dgm:pt modelId="{614F1780-09EC-4FE6-9065-51A977E09C78}" type="pres">
      <dgm:prSet presAssocID="{C34A018F-7C77-49BA-AF11-1242B69ACFFB}" presName="linearFlow" presStyleCnt="0">
        <dgm:presLayoutVars>
          <dgm:resizeHandles val="exact"/>
        </dgm:presLayoutVars>
      </dgm:prSet>
      <dgm:spPr/>
      <dgm:t>
        <a:bodyPr/>
        <a:lstStyle/>
        <a:p>
          <a:endParaRPr lang="uk-UA"/>
        </a:p>
      </dgm:t>
    </dgm:pt>
    <dgm:pt modelId="{555982B6-15C9-4333-B1B3-273EEC12A7FF}" type="pres">
      <dgm:prSet presAssocID="{06194262-7FDD-487C-9DF1-125EEE8644EA}" presName="node" presStyleLbl="node1" presStyleIdx="0" presStyleCnt="2" custScaleY="185976" custLinFactNeighborY="-37704">
        <dgm:presLayoutVars>
          <dgm:bulletEnabled val="1"/>
        </dgm:presLayoutVars>
      </dgm:prSet>
      <dgm:spPr/>
      <dgm:t>
        <a:bodyPr/>
        <a:lstStyle/>
        <a:p>
          <a:endParaRPr lang="uk-UA"/>
        </a:p>
      </dgm:t>
    </dgm:pt>
    <dgm:pt modelId="{585EE44E-2AC5-4C33-B927-FC597CC6106F}" type="pres">
      <dgm:prSet presAssocID="{8E6818C2-97A2-4CB1-908E-3FEE49D712FB}" presName="sibTrans" presStyleLbl="sibTrans2D1" presStyleIdx="0" presStyleCnt="1"/>
      <dgm:spPr/>
      <dgm:t>
        <a:bodyPr/>
        <a:lstStyle/>
        <a:p>
          <a:endParaRPr lang="uk-UA"/>
        </a:p>
      </dgm:t>
    </dgm:pt>
    <dgm:pt modelId="{D7BA9831-3D2C-4CCF-9B4C-05149666E152}" type="pres">
      <dgm:prSet presAssocID="{8E6818C2-97A2-4CB1-908E-3FEE49D712FB}" presName="connectorText" presStyleLbl="sibTrans2D1" presStyleIdx="0" presStyleCnt="1"/>
      <dgm:spPr/>
      <dgm:t>
        <a:bodyPr/>
        <a:lstStyle/>
        <a:p>
          <a:endParaRPr lang="uk-UA"/>
        </a:p>
      </dgm:t>
    </dgm:pt>
    <dgm:pt modelId="{282E64C9-046A-49CE-B1BC-92F2B9A7203F}" type="pres">
      <dgm:prSet presAssocID="{05DA5BC1-000F-4422-9C92-ACAE9921E968}" presName="node" presStyleLbl="node1" presStyleIdx="1" presStyleCnt="2" custScaleY="114266" custLinFactNeighborX="1832" custLinFactNeighborY="-1495">
        <dgm:presLayoutVars>
          <dgm:bulletEnabled val="1"/>
        </dgm:presLayoutVars>
      </dgm:prSet>
      <dgm:spPr/>
      <dgm:t>
        <a:bodyPr/>
        <a:lstStyle/>
        <a:p>
          <a:endParaRPr lang="uk-UA"/>
        </a:p>
      </dgm:t>
    </dgm:pt>
  </dgm:ptLst>
  <dgm:cxnLst>
    <dgm:cxn modelId="{71A03BBC-E274-457D-AE34-14BF0F55BD86}" type="presOf" srcId="{06194262-7FDD-487C-9DF1-125EEE8644EA}" destId="{555982B6-15C9-4333-B1B3-273EEC12A7FF}" srcOrd="0" destOrd="0" presId="urn:microsoft.com/office/officeart/2005/8/layout/process2"/>
    <dgm:cxn modelId="{3EBD57E7-EC7A-4117-9E53-64AE30F40639}" srcId="{C34A018F-7C77-49BA-AF11-1242B69ACFFB}" destId="{05DA5BC1-000F-4422-9C92-ACAE9921E968}" srcOrd="1" destOrd="0" parTransId="{D6FCA6B5-B2FA-454B-8408-CD9D739E2DE8}" sibTransId="{173F59CA-B728-4DF8-90E1-01EB8AF79ACC}"/>
    <dgm:cxn modelId="{22D64288-EEEE-46AE-80D2-5BEEFA8143CC}" srcId="{C34A018F-7C77-49BA-AF11-1242B69ACFFB}" destId="{06194262-7FDD-487C-9DF1-125EEE8644EA}" srcOrd="0" destOrd="0" parTransId="{78D7CB62-3333-4BEE-A472-C60D5DA3649C}" sibTransId="{8E6818C2-97A2-4CB1-908E-3FEE49D712FB}"/>
    <dgm:cxn modelId="{D4969C95-A6D2-4484-B0CF-6B88447F807B}" type="presOf" srcId="{05DA5BC1-000F-4422-9C92-ACAE9921E968}" destId="{282E64C9-046A-49CE-B1BC-92F2B9A7203F}" srcOrd="0" destOrd="0" presId="urn:microsoft.com/office/officeart/2005/8/layout/process2"/>
    <dgm:cxn modelId="{3073F6B8-9B51-4428-AC35-C2BD64B16371}" type="presOf" srcId="{8E6818C2-97A2-4CB1-908E-3FEE49D712FB}" destId="{585EE44E-2AC5-4C33-B927-FC597CC6106F}" srcOrd="0" destOrd="0" presId="urn:microsoft.com/office/officeart/2005/8/layout/process2"/>
    <dgm:cxn modelId="{710C13DE-D87C-4D51-82E6-C71D5CFCC679}" type="presOf" srcId="{8E6818C2-97A2-4CB1-908E-3FEE49D712FB}" destId="{D7BA9831-3D2C-4CCF-9B4C-05149666E152}" srcOrd="1" destOrd="0" presId="urn:microsoft.com/office/officeart/2005/8/layout/process2"/>
    <dgm:cxn modelId="{8BB46B92-36CE-4C70-8E88-815351B4C216}" type="presOf" srcId="{C34A018F-7C77-49BA-AF11-1242B69ACFFB}" destId="{614F1780-09EC-4FE6-9065-51A977E09C78}" srcOrd="0" destOrd="0" presId="urn:microsoft.com/office/officeart/2005/8/layout/process2"/>
    <dgm:cxn modelId="{D22EF066-922A-4A8D-898C-D395DBC3E50B}" type="presParOf" srcId="{614F1780-09EC-4FE6-9065-51A977E09C78}" destId="{555982B6-15C9-4333-B1B3-273EEC12A7FF}" srcOrd="0" destOrd="0" presId="urn:microsoft.com/office/officeart/2005/8/layout/process2"/>
    <dgm:cxn modelId="{8F6F209F-F90F-4873-A926-6DDC3F985815}" type="presParOf" srcId="{614F1780-09EC-4FE6-9065-51A977E09C78}" destId="{585EE44E-2AC5-4C33-B927-FC597CC6106F}" srcOrd="1" destOrd="0" presId="urn:microsoft.com/office/officeart/2005/8/layout/process2"/>
    <dgm:cxn modelId="{95F34BF2-8DE0-4B19-AA35-00DF05FF3905}" type="presParOf" srcId="{585EE44E-2AC5-4C33-B927-FC597CC6106F}" destId="{D7BA9831-3D2C-4CCF-9B4C-05149666E152}" srcOrd="0" destOrd="0" presId="urn:microsoft.com/office/officeart/2005/8/layout/process2"/>
    <dgm:cxn modelId="{75C9F116-8FD3-48EF-88B4-260718D547D7}" type="presParOf" srcId="{614F1780-09EC-4FE6-9065-51A977E09C78}" destId="{282E64C9-046A-49CE-B1BC-92F2B9A7203F}" srcOrd="2" destOrd="0" presId="urn:microsoft.com/office/officeart/2005/8/layout/process2"/>
  </dgm:cxnLst>
  <dgm:bg>
    <a:noFill/>
  </dgm:bg>
  <dgm:whole/>
</dgm:dataModel>
</file>

<file path=ppt/diagrams/data12.xml><?xml version="1.0" encoding="utf-8"?>
<dgm:dataModel xmlns:dgm="http://schemas.openxmlformats.org/drawingml/2006/diagram" xmlns:a="http://schemas.openxmlformats.org/drawingml/2006/main">
  <dgm:ptLst>
    <dgm:pt modelId="{B750FB61-FECB-47E2-B2EB-45E2ABA19944}"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uk-UA"/>
        </a:p>
      </dgm:t>
    </dgm:pt>
    <dgm:pt modelId="{D247D2D7-4999-4D67-862E-34C18F81C5DA}">
      <dgm:prSet phldrT="[Текст]" custT="1"/>
      <dgm:spPr/>
      <dgm:t>
        <a:bodyPr/>
        <a:lstStyle/>
        <a:p>
          <a:pPr algn="l"/>
          <a:r>
            <a:rPr lang="uk-UA" sz="2000" b="1" dirty="0" smtClean="0"/>
            <a:t>Хмільницька міська ТГ</a:t>
          </a:r>
          <a:endParaRPr lang="uk-UA" sz="2000" dirty="0"/>
        </a:p>
      </dgm:t>
    </dgm:pt>
    <dgm:pt modelId="{CA49534B-38EE-4863-9861-4590CF976C24}" type="parTrans" cxnId="{964D5313-2428-4B7F-AFD4-4BAFC959C2F3}">
      <dgm:prSet/>
      <dgm:spPr/>
      <dgm:t>
        <a:bodyPr/>
        <a:lstStyle/>
        <a:p>
          <a:endParaRPr lang="uk-UA"/>
        </a:p>
      </dgm:t>
    </dgm:pt>
    <dgm:pt modelId="{1DD6DFDF-C06D-4480-943E-945D9A8B8059}" type="sibTrans" cxnId="{964D5313-2428-4B7F-AFD4-4BAFC959C2F3}">
      <dgm:prSet/>
      <dgm:spPr/>
      <dgm:t>
        <a:bodyPr/>
        <a:lstStyle/>
        <a:p>
          <a:endParaRPr lang="uk-UA"/>
        </a:p>
      </dgm:t>
    </dgm:pt>
    <dgm:pt modelId="{C669BD11-9CC6-45C8-A50F-719D9AA974D7}">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uk-UA" sz="2000" b="1" dirty="0" smtClean="0"/>
        </a:p>
        <a:p>
          <a:pPr marL="0" marR="0" indent="0" algn="l" defTabSz="914400" eaLnBrk="1" fontAlgn="auto" latinLnBrk="0" hangingPunct="1">
            <a:lnSpc>
              <a:spcPct val="100000"/>
            </a:lnSpc>
            <a:spcBef>
              <a:spcPts val="0"/>
            </a:spcBef>
            <a:spcAft>
              <a:spcPts val="0"/>
            </a:spcAft>
            <a:buClrTx/>
            <a:buSzTx/>
            <a:buFontTx/>
            <a:buNone/>
            <a:tabLst/>
            <a:defRPr/>
          </a:pPr>
          <a:r>
            <a:rPr lang="uk-UA" sz="2000" b="1" dirty="0" smtClean="0"/>
            <a:t>Порицький старостинський округ</a:t>
          </a:r>
          <a:endParaRPr lang="uk-UA" sz="2000" dirty="0" smtClean="0"/>
        </a:p>
        <a:p>
          <a:pPr algn="l" defTabSz="889000">
            <a:lnSpc>
              <a:spcPct val="90000"/>
            </a:lnSpc>
            <a:spcBef>
              <a:spcPct val="0"/>
            </a:spcBef>
            <a:spcAft>
              <a:spcPct val="35000"/>
            </a:spcAft>
          </a:pPr>
          <a:endParaRPr lang="uk-UA" sz="2000" dirty="0"/>
        </a:p>
      </dgm:t>
    </dgm:pt>
    <dgm:pt modelId="{A85DE097-57EB-45DE-8880-C7EF38B1FBA7}" type="parTrans" cxnId="{61A60EAF-DD23-4137-B00C-BDB59726264C}">
      <dgm:prSet/>
      <dgm:spPr/>
      <dgm:t>
        <a:bodyPr/>
        <a:lstStyle/>
        <a:p>
          <a:endParaRPr lang="uk-UA"/>
        </a:p>
      </dgm:t>
    </dgm:pt>
    <dgm:pt modelId="{DE90559E-14A5-4BB7-BBC3-CC5D66D6C9E1}" type="sibTrans" cxnId="{61A60EAF-DD23-4137-B00C-BDB59726264C}">
      <dgm:prSet/>
      <dgm:spPr/>
      <dgm:t>
        <a:bodyPr/>
        <a:lstStyle/>
        <a:p>
          <a:endParaRPr lang="uk-UA"/>
        </a:p>
      </dgm:t>
    </dgm:pt>
    <dgm:pt modelId="{94324075-90B2-4887-9704-87ADD6C7DF1D}">
      <dgm:prSet phldrT="[Текст]" custT="1"/>
      <dgm:spPr/>
      <dgm:t>
        <a:bodyPr/>
        <a:lstStyle/>
        <a:p>
          <a:pPr algn="l"/>
          <a:r>
            <a:rPr lang="uk-UA" sz="2000" b="1" dirty="0" smtClean="0"/>
            <a:t>м. Хмільник</a:t>
          </a:r>
          <a:endParaRPr lang="uk-UA" sz="2000" dirty="0"/>
        </a:p>
      </dgm:t>
    </dgm:pt>
    <dgm:pt modelId="{D5CAA65F-08B7-4AED-B240-9F5BBDFAF73D}" type="parTrans" cxnId="{935CEA35-AB12-48A9-A2D9-0A28F7D95461}">
      <dgm:prSet/>
      <dgm:spPr/>
      <dgm:t>
        <a:bodyPr/>
        <a:lstStyle/>
        <a:p>
          <a:endParaRPr lang="uk-UA"/>
        </a:p>
      </dgm:t>
    </dgm:pt>
    <dgm:pt modelId="{40B0C60D-F826-4FED-B916-D32E028D0B43}" type="sibTrans" cxnId="{935CEA35-AB12-48A9-A2D9-0A28F7D95461}">
      <dgm:prSet/>
      <dgm:spPr/>
      <dgm:t>
        <a:bodyPr/>
        <a:lstStyle/>
        <a:p>
          <a:endParaRPr lang="uk-UA"/>
        </a:p>
      </dgm:t>
    </dgm:pt>
    <dgm:pt modelId="{552404E9-40C7-4D0A-8C45-7FD935FBAE00}">
      <dgm:prSet custT="1"/>
      <dgm:spPr/>
      <dgm:t>
        <a:bodyPr/>
        <a:lstStyle/>
        <a:p>
          <a:pPr algn="l"/>
          <a:r>
            <a:rPr lang="uk-UA" sz="2000" b="1" dirty="0" smtClean="0"/>
            <a:t>Великомитницький старостинський округ</a:t>
          </a:r>
          <a:endParaRPr lang="uk-UA" sz="2000" dirty="0"/>
        </a:p>
      </dgm:t>
    </dgm:pt>
    <dgm:pt modelId="{D9432243-FC49-4BEA-8CA5-2D9D6BCDA0EB}" type="parTrans" cxnId="{17485952-DF51-4C72-8DC4-F4279CB9D78C}">
      <dgm:prSet/>
      <dgm:spPr/>
      <dgm:t>
        <a:bodyPr/>
        <a:lstStyle/>
        <a:p>
          <a:endParaRPr lang="uk-UA"/>
        </a:p>
      </dgm:t>
    </dgm:pt>
    <dgm:pt modelId="{606F0A73-28B8-4B4A-BEB2-BC67C732CB0D}" type="sibTrans" cxnId="{17485952-DF51-4C72-8DC4-F4279CB9D78C}">
      <dgm:prSet/>
      <dgm:spPr/>
      <dgm:t>
        <a:bodyPr/>
        <a:lstStyle/>
        <a:p>
          <a:endParaRPr lang="uk-UA"/>
        </a:p>
      </dgm:t>
    </dgm:pt>
    <dgm:pt modelId="{A488E6CE-5E97-4396-A5C8-CD180AD7D5B2}">
      <dgm:prSet custT="1"/>
      <dgm:spPr/>
      <dgm:t>
        <a:bodyPr/>
        <a:lstStyle/>
        <a:p>
          <a:pPr algn="l"/>
          <a:r>
            <a:rPr lang="uk-UA" sz="2000" b="1" dirty="0" smtClean="0"/>
            <a:t>Кожухівський старостинський округ</a:t>
          </a:r>
          <a:endParaRPr lang="uk-UA" sz="2000" dirty="0"/>
        </a:p>
      </dgm:t>
    </dgm:pt>
    <dgm:pt modelId="{3994F334-3CE6-4074-BEC2-C986A6F9E79C}" type="parTrans" cxnId="{2E6A1083-A5A5-452B-8CFC-D7928C95FE8C}">
      <dgm:prSet/>
      <dgm:spPr/>
      <dgm:t>
        <a:bodyPr/>
        <a:lstStyle/>
        <a:p>
          <a:endParaRPr lang="uk-UA"/>
        </a:p>
      </dgm:t>
    </dgm:pt>
    <dgm:pt modelId="{75D1E824-2A72-4171-8E58-80D84070B7A2}" type="sibTrans" cxnId="{2E6A1083-A5A5-452B-8CFC-D7928C95FE8C}">
      <dgm:prSet/>
      <dgm:spPr/>
      <dgm:t>
        <a:bodyPr/>
        <a:lstStyle/>
        <a:p>
          <a:endParaRPr lang="uk-UA"/>
        </a:p>
      </dgm:t>
    </dgm:pt>
    <dgm:pt modelId="{6840F6A1-5323-4076-9E02-AE2511F217E6}">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uk-UA" sz="2000" b="1" dirty="0" smtClean="0"/>
        </a:p>
        <a:p>
          <a:pPr marL="0" marR="0" indent="0" algn="l" defTabSz="914400" eaLnBrk="1" fontAlgn="auto" latinLnBrk="0" hangingPunct="1">
            <a:lnSpc>
              <a:spcPct val="100000"/>
            </a:lnSpc>
            <a:spcBef>
              <a:spcPts val="0"/>
            </a:spcBef>
            <a:spcAft>
              <a:spcPts val="0"/>
            </a:spcAft>
            <a:buClrTx/>
            <a:buSzTx/>
            <a:buFontTx/>
            <a:buNone/>
            <a:tabLst/>
            <a:defRPr/>
          </a:pPr>
          <a:r>
            <a:rPr lang="uk-UA" sz="2000" b="1" dirty="0" smtClean="0"/>
            <a:t>Соколівський старостинський округ</a:t>
          </a:r>
          <a:endParaRPr lang="uk-UA" sz="2000" dirty="0" smtClean="0"/>
        </a:p>
        <a:p>
          <a:pPr marL="0" marR="0" indent="0" algn="ctr" defTabSz="914400" eaLnBrk="1" fontAlgn="auto" latinLnBrk="0" hangingPunct="1">
            <a:lnSpc>
              <a:spcPct val="100000"/>
            </a:lnSpc>
            <a:spcBef>
              <a:spcPts val="0"/>
            </a:spcBef>
            <a:spcAft>
              <a:spcPts val="0"/>
            </a:spcAft>
            <a:buClrTx/>
            <a:buSzTx/>
            <a:buFontTx/>
            <a:buNone/>
            <a:tabLst/>
            <a:defRPr/>
          </a:pPr>
          <a:endParaRPr lang="uk-UA" sz="2000" b="1" dirty="0" smtClean="0"/>
        </a:p>
      </dgm:t>
    </dgm:pt>
    <dgm:pt modelId="{337CA955-2CE9-4732-9045-B0D2E9F4BA76}" type="parTrans" cxnId="{4B6FE160-F456-49E2-AED3-8AA20E71CDF1}">
      <dgm:prSet/>
      <dgm:spPr/>
      <dgm:t>
        <a:bodyPr/>
        <a:lstStyle/>
        <a:p>
          <a:endParaRPr lang="uk-UA"/>
        </a:p>
      </dgm:t>
    </dgm:pt>
    <dgm:pt modelId="{31BAE249-75FE-440A-B751-50C0E2ECE0DB}" type="sibTrans" cxnId="{4B6FE160-F456-49E2-AED3-8AA20E71CDF1}">
      <dgm:prSet/>
      <dgm:spPr/>
      <dgm:t>
        <a:bodyPr/>
        <a:lstStyle/>
        <a:p>
          <a:endParaRPr lang="uk-UA"/>
        </a:p>
      </dgm:t>
    </dgm:pt>
    <dgm:pt modelId="{223D53F5-1F55-44F3-8B9A-B03FD74E6E63}">
      <dgm:prSet/>
      <dgm:spPr/>
      <dgm:t>
        <a:bodyPr/>
        <a:lstStyle/>
        <a:p>
          <a:pPr algn="ctr"/>
          <a:r>
            <a:rPr lang="uk-UA" b="1" dirty="0" smtClean="0"/>
            <a:t>76</a:t>
          </a:r>
          <a:endParaRPr lang="uk-UA" b="1" dirty="0"/>
        </a:p>
      </dgm:t>
    </dgm:pt>
    <dgm:pt modelId="{A5D27385-15B7-4DD3-8A86-4ED134A29FFD}" type="parTrans" cxnId="{2C4C18DA-29C8-411B-8EDE-2B8539F248C1}">
      <dgm:prSet/>
      <dgm:spPr/>
      <dgm:t>
        <a:bodyPr/>
        <a:lstStyle/>
        <a:p>
          <a:endParaRPr lang="uk-UA"/>
        </a:p>
      </dgm:t>
    </dgm:pt>
    <dgm:pt modelId="{5D67BF7B-AD91-4BAE-8ADC-D0066DD465CE}" type="sibTrans" cxnId="{2C4C18DA-29C8-411B-8EDE-2B8539F248C1}">
      <dgm:prSet/>
      <dgm:spPr/>
      <dgm:t>
        <a:bodyPr/>
        <a:lstStyle/>
        <a:p>
          <a:endParaRPr lang="uk-UA"/>
        </a:p>
      </dgm:t>
    </dgm:pt>
    <dgm:pt modelId="{E014AE21-B278-45FD-85E2-6E436BCFBB8F}">
      <dgm:prSet/>
      <dgm:spPr/>
      <dgm:t>
        <a:bodyPr/>
        <a:lstStyle/>
        <a:p>
          <a:pPr algn="ctr"/>
          <a:r>
            <a:rPr lang="uk-UA" dirty="0" smtClean="0"/>
            <a:t>15</a:t>
          </a:r>
          <a:endParaRPr lang="uk-UA" dirty="0"/>
        </a:p>
      </dgm:t>
    </dgm:pt>
    <dgm:pt modelId="{EA511922-FD51-4B16-9339-28D51D4C4DAA}" type="parTrans" cxnId="{3654313D-D663-4F76-8001-E8D3BD0C1602}">
      <dgm:prSet/>
      <dgm:spPr/>
      <dgm:t>
        <a:bodyPr/>
        <a:lstStyle/>
        <a:p>
          <a:endParaRPr lang="uk-UA"/>
        </a:p>
      </dgm:t>
    </dgm:pt>
    <dgm:pt modelId="{80422210-2BB5-4D1C-8B6F-756AAEA8C55B}" type="sibTrans" cxnId="{3654313D-D663-4F76-8001-E8D3BD0C1602}">
      <dgm:prSet/>
      <dgm:spPr/>
      <dgm:t>
        <a:bodyPr/>
        <a:lstStyle/>
        <a:p>
          <a:endParaRPr lang="uk-UA"/>
        </a:p>
      </dgm:t>
    </dgm:pt>
    <dgm:pt modelId="{3A1DD1A7-CBDD-48FF-8287-7826B4E761D3}">
      <dgm:prSet/>
      <dgm:spPr/>
      <dgm:t>
        <a:bodyPr/>
        <a:lstStyle/>
        <a:p>
          <a:pPr algn="ctr"/>
          <a:r>
            <a:rPr lang="uk-UA" dirty="0" smtClean="0"/>
            <a:t>14</a:t>
          </a:r>
          <a:endParaRPr lang="uk-UA" dirty="0"/>
        </a:p>
      </dgm:t>
    </dgm:pt>
    <dgm:pt modelId="{4D874A82-1642-4D49-A6E9-082F78E77F92}" type="parTrans" cxnId="{88D2477B-30E2-401D-B9F9-30912FE0112A}">
      <dgm:prSet/>
      <dgm:spPr/>
      <dgm:t>
        <a:bodyPr/>
        <a:lstStyle/>
        <a:p>
          <a:endParaRPr lang="uk-UA"/>
        </a:p>
      </dgm:t>
    </dgm:pt>
    <dgm:pt modelId="{2A8B95AB-BFE5-4D64-BA7C-2A9785719462}" type="sibTrans" cxnId="{88D2477B-30E2-401D-B9F9-30912FE0112A}">
      <dgm:prSet/>
      <dgm:spPr/>
      <dgm:t>
        <a:bodyPr/>
        <a:lstStyle/>
        <a:p>
          <a:endParaRPr lang="uk-UA"/>
        </a:p>
      </dgm:t>
    </dgm:pt>
    <dgm:pt modelId="{2E14E502-A8FC-4593-A7CF-18BDC6704197}">
      <dgm:prSet/>
      <dgm:spPr/>
      <dgm:t>
        <a:bodyPr/>
        <a:lstStyle/>
        <a:p>
          <a:pPr algn="ctr"/>
          <a:r>
            <a:rPr lang="uk-UA" dirty="0" smtClean="0"/>
            <a:t>11</a:t>
          </a:r>
          <a:endParaRPr lang="uk-UA" dirty="0"/>
        </a:p>
      </dgm:t>
    </dgm:pt>
    <dgm:pt modelId="{87365DA3-13E7-4ED5-9503-E9E18A2B1486}" type="parTrans" cxnId="{D14945A2-6FBD-4358-BCCA-89ADACB439EF}">
      <dgm:prSet/>
      <dgm:spPr/>
      <dgm:t>
        <a:bodyPr/>
        <a:lstStyle/>
        <a:p>
          <a:endParaRPr lang="uk-UA"/>
        </a:p>
      </dgm:t>
    </dgm:pt>
    <dgm:pt modelId="{1740300F-2253-4930-A0C5-15E0400A7809}" type="sibTrans" cxnId="{D14945A2-6FBD-4358-BCCA-89ADACB439EF}">
      <dgm:prSet/>
      <dgm:spPr/>
      <dgm:t>
        <a:bodyPr/>
        <a:lstStyle/>
        <a:p>
          <a:endParaRPr lang="uk-UA"/>
        </a:p>
      </dgm:t>
    </dgm:pt>
    <dgm:pt modelId="{4ECFBEED-98B6-41B7-AEEA-533D4DA1E0B2}">
      <dgm:prSet/>
      <dgm:spPr/>
      <dgm:t>
        <a:bodyPr/>
        <a:lstStyle/>
        <a:p>
          <a:pPr algn="ctr"/>
          <a:r>
            <a:rPr lang="uk-UA" dirty="0" smtClean="0"/>
            <a:t>11</a:t>
          </a:r>
          <a:endParaRPr lang="uk-UA" dirty="0"/>
        </a:p>
      </dgm:t>
    </dgm:pt>
    <dgm:pt modelId="{22B3D5BE-1625-4492-9841-D9D9FE0DB74F}" type="parTrans" cxnId="{77CE8AB0-2BB6-41D0-824C-38D9151084C4}">
      <dgm:prSet/>
      <dgm:spPr/>
      <dgm:t>
        <a:bodyPr/>
        <a:lstStyle/>
        <a:p>
          <a:endParaRPr lang="uk-UA"/>
        </a:p>
      </dgm:t>
    </dgm:pt>
    <dgm:pt modelId="{3EACA0D5-977C-41BF-895E-CDE81ADB462F}" type="sibTrans" cxnId="{77CE8AB0-2BB6-41D0-824C-38D9151084C4}">
      <dgm:prSet/>
      <dgm:spPr/>
      <dgm:t>
        <a:bodyPr/>
        <a:lstStyle/>
        <a:p>
          <a:endParaRPr lang="uk-UA"/>
        </a:p>
      </dgm:t>
    </dgm:pt>
    <dgm:pt modelId="{FC5C10DF-192C-425F-8BA6-0F6F8C12AF59}">
      <dgm:prSet/>
      <dgm:spPr/>
      <dgm:t>
        <a:bodyPr/>
        <a:lstStyle/>
        <a:p>
          <a:pPr algn="ctr"/>
          <a:r>
            <a:rPr lang="uk-UA" dirty="0" smtClean="0"/>
            <a:t>9</a:t>
          </a:r>
          <a:endParaRPr lang="uk-UA" dirty="0"/>
        </a:p>
      </dgm:t>
    </dgm:pt>
    <dgm:pt modelId="{C3B6E7C5-DF61-4DE2-B16C-9AD5BBBFF595}" type="parTrans" cxnId="{FC5C518C-B3E5-41FA-8C04-185047239281}">
      <dgm:prSet/>
      <dgm:spPr/>
      <dgm:t>
        <a:bodyPr/>
        <a:lstStyle/>
        <a:p>
          <a:endParaRPr lang="uk-UA"/>
        </a:p>
      </dgm:t>
    </dgm:pt>
    <dgm:pt modelId="{81615BB1-9463-46C5-8943-D402B5F27834}" type="sibTrans" cxnId="{FC5C518C-B3E5-41FA-8C04-185047239281}">
      <dgm:prSet/>
      <dgm:spPr/>
      <dgm:t>
        <a:bodyPr/>
        <a:lstStyle/>
        <a:p>
          <a:endParaRPr lang="uk-UA"/>
        </a:p>
      </dgm:t>
    </dgm:pt>
    <dgm:pt modelId="{DE582910-DA89-4E8A-A5B8-8417CE8031EF}">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uk-UA" sz="2000" b="1" dirty="0" smtClean="0"/>
            <a:t>Широкогребельський старостинський округ</a:t>
          </a:r>
          <a:endParaRPr lang="uk-UA" sz="2000" dirty="0" smtClean="0"/>
        </a:p>
        <a:p>
          <a:pPr algn="ctr" defTabSz="488950">
            <a:lnSpc>
              <a:spcPct val="90000"/>
            </a:lnSpc>
            <a:spcBef>
              <a:spcPct val="0"/>
            </a:spcBef>
            <a:spcAft>
              <a:spcPct val="35000"/>
            </a:spcAft>
          </a:pPr>
          <a:endParaRPr lang="uk-UA" sz="1300" dirty="0"/>
        </a:p>
      </dgm:t>
    </dgm:pt>
    <dgm:pt modelId="{242976CF-0E12-4B76-A6C8-801CDB45D2CD}" type="sibTrans" cxnId="{98B1B942-7907-47CB-816A-74ED53EF4F84}">
      <dgm:prSet/>
      <dgm:spPr/>
      <dgm:t>
        <a:bodyPr/>
        <a:lstStyle/>
        <a:p>
          <a:endParaRPr lang="uk-UA"/>
        </a:p>
      </dgm:t>
    </dgm:pt>
    <dgm:pt modelId="{9C1C1CB9-B20A-4A62-81E1-03977CC0B4EC}" type="parTrans" cxnId="{98B1B942-7907-47CB-816A-74ED53EF4F84}">
      <dgm:prSet/>
      <dgm:spPr/>
      <dgm:t>
        <a:bodyPr/>
        <a:lstStyle/>
        <a:p>
          <a:endParaRPr lang="uk-UA"/>
        </a:p>
      </dgm:t>
    </dgm:pt>
    <dgm:pt modelId="{84E42C8E-F33C-4BE6-B0A2-09568A03CC7D}">
      <dgm:prSet/>
      <dgm:spPr/>
      <dgm:t>
        <a:bodyPr/>
        <a:lstStyle/>
        <a:p>
          <a:pPr algn="ctr"/>
          <a:r>
            <a:rPr lang="uk-UA" dirty="0" smtClean="0"/>
            <a:t>8</a:t>
          </a:r>
          <a:endParaRPr lang="uk-UA" dirty="0"/>
        </a:p>
      </dgm:t>
    </dgm:pt>
    <dgm:pt modelId="{A3E568ED-21D8-437B-95D5-9E8FB3906799}" type="sibTrans" cxnId="{3BC50655-C3BA-44A7-BF39-173B1A16FB7A}">
      <dgm:prSet/>
      <dgm:spPr/>
      <dgm:t>
        <a:bodyPr/>
        <a:lstStyle/>
        <a:p>
          <a:endParaRPr lang="uk-UA"/>
        </a:p>
      </dgm:t>
    </dgm:pt>
    <dgm:pt modelId="{EA8C642D-0F45-4E00-A81E-690DEE38FC40}" type="parTrans" cxnId="{3BC50655-C3BA-44A7-BF39-173B1A16FB7A}">
      <dgm:prSet/>
      <dgm:spPr/>
      <dgm:t>
        <a:bodyPr/>
        <a:lstStyle/>
        <a:p>
          <a:endParaRPr lang="uk-UA"/>
        </a:p>
      </dgm:t>
    </dgm:pt>
    <dgm:pt modelId="{92124FED-3C8D-47BD-8C52-22933C6ABE7B}">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uk-UA" sz="2000" b="1" dirty="0" smtClean="0"/>
        </a:p>
        <a:p>
          <a:pPr marL="0" marR="0" indent="0" algn="l" defTabSz="577850" eaLnBrk="1" fontAlgn="auto" latinLnBrk="0" hangingPunct="1">
            <a:lnSpc>
              <a:spcPct val="90000"/>
            </a:lnSpc>
            <a:spcBef>
              <a:spcPct val="0"/>
            </a:spcBef>
            <a:spcAft>
              <a:spcPct val="35000"/>
            </a:spcAft>
            <a:buClrTx/>
            <a:buSzTx/>
            <a:buFontTx/>
            <a:buNone/>
            <a:tabLst/>
            <a:defRPr/>
          </a:pPr>
          <a:r>
            <a:rPr lang="uk-UA" sz="2000" b="1" dirty="0" smtClean="0"/>
            <a:t>Лозівський старостинський округ</a:t>
          </a:r>
          <a:endParaRPr lang="uk-UA" sz="2000" dirty="0" smtClean="0"/>
        </a:p>
        <a:p>
          <a:pPr algn="l" defTabSz="577850">
            <a:lnSpc>
              <a:spcPct val="90000"/>
            </a:lnSpc>
            <a:spcBef>
              <a:spcPct val="0"/>
            </a:spcBef>
            <a:spcAft>
              <a:spcPct val="35000"/>
            </a:spcAft>
          </a:pPr>
          <a:endParaRPr lang="uk-UA" sz="2000" dirty="0"/>
        </a:p>
      </dgm:t>
    </dgm:pt>
    <dgm:pt modelId="{6C122CEF-9C71-4186-BCD4-50910AF4832C}" type="sibTrans" cxnId="{B2CD514C-02E8-4CE7-A9F6-6A0D964E503E}">
      <dgm:prSet/>
      <dgm:spPr/>
      <dgm:t>
        <a:bodyPr/>
        <a:lstStyle/>
        <a:p>
          <a:endParaRPr lang="uk-UA"/>
        </a:p>
      </dgm:t>
    </dgm:pt>
    <dgm:pt modelId="{ADD5EE6E-EE78-4AC0-8034-DDC78D469FC0}" type="parTrans" cxnId="{B2CD514C-02E8-4CE7-A9F6-6A0D964E503E}">
      <dgm:prSet/>
      <dgm:spPr/>
      <dgm:t>
        <a:bodyPr/>
        <a:lstStyle/>
        <a:p>
          <a:endParaRPr lang="uk-UA"/>
        </a:p>
      </dgm:t>
    </dgm:pt>
    <dgm:pt modelId="{289EA079-CB0D-4AC1-A896-80D2456D767F}">
      <dgm:prSet/>
      <dgm:spPr/>
      <dgm:t>
        <a:bodyPr/>
        <a:lstStyle/>
        <a:p>
          <a:pPr algn="ctr"/>
          <a:r>
            <a:rPr lang="uk-UA" dirty="0" smtClean="0"/>
            <a:t>5</a:t>
          </a:r>
          <a:endParaRPr lang="uk-UA" dirty="0"/>
        </a:p>
      </dgm:t>
    </dgm:pt>
    <dgm:pt modelId="{23F17715-C473-4847-87A2-3FB244DB7C66}" type="sibTrans" cxnId="{FE677B20-DEE9-4917-8FDC-119219935639}">
      <dgm:prSet/>
      <dgm:spPr/>
      <dgm:t>
        <a:bodyPr/>
        <a:lstStyle/>
        <a:p>
          <a:endParaRPr lang="uk-UA"/>
        </a:p>
      </dgm:t>
    </dgm:pt>
    <dgm:pt modelId="{472C7590-99D8-4A44-B99B-BA8792D430EC}" type="parTrans" cxnId="{FE677B20-DEE9-4917-8FDC-119219935639}">
      <dgm:prSet/>
      <dgm:spPr/>
      <dgm:t>
        <a:bodyPr/>
        <a:lstStyle/>
        <a:p>
          <a:endParaRPr lang="uk-UA"/>
        </a:p>
      </dgm:t>
    </dgm:pt>
    <dgm:pt modelId="{9F8EF4BF-4987-41AC-A8E4-2FCDCE26E6DA}">
      <dgm:prSet/>
      <dgm:spPr/>
      <dgm:t>
        <a:bodyPr/>
        <a:lstStyle/>
        <a:p>
          <a:pPr algn="ctr"/>
          <a:r>
            <a:rPr lang="uk-UA" dirty="0" smtClean="0"/>
            <a:t>3</a:t>
          </a:r>
          <a:endParaRPr lang="uk-UA" dirty="0"/>
        </a:p>
      </dgm:t>
    </dgm:pt>
    <dgm:pt modelId="{297D7491-D4AF-4C59-A4A8-02E7C097C029}" type="sibTrans" cxnId="{95BCD59D-D522-4F87-AE57-F6031520DCEB}">
      <dgm:prSet/>
      <dgm:spPr/>
      <dgm:t>
        <a:bodyPr/>
        <a:lstStyle/>
        <a:p>
          <a:endParaRPr lang="uk-UA"/>
        </a:p>
      </dgm:t>
    </dgm:pt>
    <dgm:pt modelId="{F80F57AB-F72B-4C02-8013-4A292E36C90A}" type="parTrans" cxnId="{95BCD59D-D522-4F87-AE57-F6031520DCEB}">
      <dgm:prSet/>
      <dgm:spPr/>
      <dgm:t>
        <a:bodyPr/>
        <a:lstStyle/>
        <a:p>
          <a:endParaRPr lang="uk-UA"/>
        </a:p>
      </dgm:t>
    </dgm:pt>
    <dgm:pt modelId="{755EE350-08ED-434A-8689-39E2A86B79CB}">
      <dgm:prSet custT="1"/>
      <dgm:spPr/>
      <dgm:t>
        <a:bodyPr/>
        <a:lstStyle/>
        <a:p>
          <a:pPr algn="l"/>
          <a:r>
            <a:rPr lang="uk-UA" sz="2000" b="1" dirty="0" smtClean="0"/>
            <a:t>Кривошиївський старостинський округ</a:t>
          </a:r>
          <a:endParaRPr lang="uk-UA" sz="2000" b="1" dirty="0"/>
        </a:p>
      </dgm:t>
    </dgm:pt>
    <dgm:pt modelId="{A8F63442-204A-4200-958C-74E3AE47C4C9}" type="sibTrans" cxnId="{9A7A8430-575C-44DD-9057-DF9A14356284}">
      <dgm:prSet/>
      <dgm:spPr/>
      <dgm:t>
        <a:bodyPr/>
        <a:lstStyle/>
        <a:p>
          <a:endParaRPr lang="uk-UA"/>
        </a:p>
      </dgm:t>
    </dgm:pt>
    <dgm:pt modelId="{81C9AE6C-D14D-4FBD-8BFE-41A92D52ADA7}" type="parTrans" cxnId="{9A7A8430-575C-44DD-9057-DF9A14356284}">
      <dgm:prSet/>
      <dgm:spPr/>
      <dgm:t>
        <a:bodyPr/>
        <a:lstStyle/>
        <a:p>
          <a:endParaRPr lang="uk-UA"/>
        </a:p>
      </dgm:t>
    </dgm:pt>
    <dgm:pt modelId="{ABD4DE83-2816-49AF-A05A-03C1664216B1}" type="pres">
      <dgm:prSet presAssocID="{B750FB61-FECB-47E2-B2EB-45E2ABA19944}" presName="Name0" presStyleCnt="0">
        <dgm:presLayoutVars>
          <dgm:dir/>
          <dgm:animLvl val="lvl"/>
          <dgm:resizeHandles/>
        </dgm:presLayoutVars>
      </dgm:prSet>
      <dgm:spPr/>
      <dgm:t>
        <a:bodyPr/>
        <a:lstStyle/>
        <a:p>
          <a:endParaRPr lang="uk-UA"/>
        </a:p>
      </dgm:t>
    </dgm:pt>
    <dgm:pt modelId="{64ED3CD1-F63A-4183-8C41-FAE64C77F002}" type="pres">
      <dgm:prSet presAssocID="{D247D2D7-4999-4D67-862E-34C18F81C5DA}" presName="linNode" presStyleCnt="0"/>
      <dgm:spPr/>
    </dgm:pt>
    <dgm:pt modelId="{CFC84828-81D8-4DFC-9FF9-4921EA0E8B49}" type="pres">
      <dgm:prSet presAssocID="{D247D2D7-4999-4D67-862E-34C18F81C5DA}" presName="parentShp" presStyleLbl="node1" presStyleIdx="0" presStyleCnt="9" custScaleX="117742">
        <dgm:presLayoutVars>
          <dgm:bulletEnabled val="1"/>
        </dgm:presLayoutVars>
      </dgm:prSet>
      <dgm:spPr/>
      <dgm:t>
        <a:bodyPr/>
        <a:lstStyle/>
        <a:p>
          <a:endParaRPr lang="uk-UA"/>
        </a:p>
      </dgm:t>
    </dgm:pt>
    <dgm:pt modelId="{37564DDB-6734-4623-A700-C5C06730096B}" type="pres">
      <dgm:prSet presAssocID="{D247D2D7-4999-4D67-862E-34C18F81C5DA}" presName="childShp" presStyleLbl="bgAccFollowNode1" presStyleIdx="0" presStyleCnt="9">
        <dgm:presLayoutVars>
          <dgm:bulletEnabled val="1"/>
        </dgm:presLayoutVars>
      </dgm:prSet>
      <dgm:spPr/>
      <dgm:t>
        <a:bodyPr/>
        <a:lstStyle/>
        <a:p>
          <a:endParaRPr lang="uk-UA"/>
        </a:p>
      </dgm:t>
    </dgm:pt>
    <dgm:pt modelId="{8D8F8F65-0D15-4E27-98F8-307C8360C82C}" type="pres">
      <dgm:prSet presAssocID="{1DD6DFDF-C06D-4480-943E-945D9A8B8059}" presName="spacing" presStyleCnt="0"/>
      <dgm:spPr/>
    </dgm:pt>
    <dgm:pt modelId="{6E98D732-F8D8-4A2A-B649-3611F0BB6A5C}" type="pres">
      <dgm:prSet presAssocID="{C669BD11-9CC6-45C8-A50F-719D9AA974D7}" presName="linNode" presStyleCnt="0"/>
      <dgm:spPr/>
    </dgm:pt>
    <dgm:pt modelId="{4EF0267E-B141-413F-81C8-15219EB87EC9}" type="pres">
      <dgm:prSet presAssocID="{C669BD11-9CC6-45C8-A50F-719D9AA974D7}" presName="parentShp" presStyleLbl="node1" presStyleIdx="1" presStyleCnt="9" custScaleX="240041">
        <dgm:presLayoutVars>
          <dgm:bulletEnabled val="1"/>
        </dgm:presLayoutVars>
      </dgm:prSet>
      <dgm:spPr/>
      <dgm:t>
        <a:bodyPr/>
        <a:lstStyle/>
        <a:p>
          <a:endParaRPr lang="uk-UA"/>
        </a:p>
      </dgm:t>
    </dgm:pt>
    <dgm:pt modelId="{E24F4E67-D5C6-4305-93DC-85CE1DDB59E7}" type="pres">
      <dgm:prSet presAssocID="{C669BD11-9CC6-45C8-A50F-719D9AA974D7}" presName="childShp" presStyleLbl="bgAccFollowNode1" presStyleIdx="1" presStyleCnt="9">
        <dgm:presLayoutVars>
          <dgm:bulletEnabled val="1"/>
        </dgm:presLayoutVars>
      </dgm:prSet>
      <dgm:spPr/>
      <dgm:t>
        <a:bodyPr/>
        <a:lstStyle/>
        <a:p>
          <a:endParaRPr lang="uk-UA"/>
        </a:p>
      </dgm:t>
    </dgm:pt>
    <dgm:pt modelId="{E5978633-5EF9-4565-949B-A607A1497EEB}" type="pres">
      <dgm:prSet presAssocID="{DE90559E-14A5-4BB7-BBC3-CC5D66D6C9E1}" presName="spacing" presStyleCnt="0"/>
      <dgm:spPr/>
    </dgm:pt>
    <dgm:pt modelId="{9A066180-6093-4033-98B6-60E591EF2B66}" type="pres">
      <dgm:prSet presAssocID="{94324075-90B2-4887-9704-87ADD6C7DF1D}" presName="linNode" presStyleCnt="0"/>
      <dgm:spPr/>
    </dgm:pt>
    <dgm:pt modelId="{DC9312CC-AAF1-45F8-98D5-1E8A330A914A}" type="pres">
      <dgm:prSet presAssocID="{94324075-90B2-4887-9704-87ADD6C7DF1D}" presName="parentShp" presStyleLbl="node1" presStyleIdx="2" presStyleCnt="9" custScaleX="291936">
        <dgm:presLayoutVars>
          <dgm:bulletEnabled val="1"/>
        </dgm:presLayoutVars>
      </dgm:prSet>
      <dgm:spPr/>
      <dgm:t>
        <a:bodyPr/>
        <a:lstStyle/>
        <a:p>
          <a:endParaRPr lang="uk-UA"/>
        </a:p>
      </dgm:t>
    </dgm:pt>
    <dgm:pt modelId="{EFD00C9E-B9C1-498E-BA7D-30782833A1DB}" type="pres">
      <dgm:prSet presAssocID="{94324075-90B2-4887-9704-87ADD6C7DF1D}" presName="childShp" presStyleLbl="bgAccFollowNode1" presStyleIdx="2" presStyleCnt="9" custLinFactNeighborX="6477" custLinFactNeighborY="-10307">
        <dgm:presLayoutVars>
          <dgm:bulletEnabled val="1"/>
        </dgm:presLayoutVars>
      </dgm:prSet>
      <dgm:spPr/>
      <dgm:t>
        <a:bodyPr/>
        <a:lstStyle/>
        <a:p>
          <a:endParaRPr lang="uk-UA"/>
        </a:p>
      </dgm:t>
    </dgm:pt>
    <dgm:pt modelId="{BACC9DFD-321A-4085-B3BB-D9C0AAD324B3}" type="pres">
      <dgm:prSet presAssocID="{40B0C60D-F826-4FED-B916-D32E028D0B43}" presName="spacing" presStyleCnt="0"/>
      <dgm:spPr/>
    </dgm:pt>
    <dgm:pt modelId="{1F436662-506E-4ADB-B1D8-B1401E0E40BA}" type="pres">
      <dgm:prSet presAssocID="{552404E9-40C7-4D0A-8C45-7FD935FBAE00}" presName="linNode" presStyleCnt="0"/>
      <dgm:spPr/>
    </dgm:pt>
    <dgm:pt modelId="{FFB33F6C-971C-446D-8F81-315F4618FAB4}" type="pres">
      <dgm:prSet presAssocID="{552404E9-40C7-4D0A-8C45-7FD935FBAE00}" presName="parentShp" presStyleLbl="node1" presStyleIdx="3" presStyleCnt="9" custScaleX="331931">
        <dgm:presLayoutVars>
          <dgm:bulletEnabled val="1"/>
        </dgm:presLayoutVars>
      </dgm:prSet>
      <dgm:spPr/>
      <dgm:t>
        <a:bodyPr/>
        <a:lstStyle/>
        <a:p>
          <a:endParaRPr lang="uk-UA"/>
        </a:p>
      </dgm:t>
    </dgm:pt>
    <dgm:pt modelId="{5EC7F4E7-E1B8-49F4-B8BA-3A478C31BFAC}" type="pres">
      <dgm:prSet presAssocID="{552404E9-40C7-4D0A-8C45-7FD935FBAE00}" presName="childShp" presStyleLbl="bgAccFollowNode1" presStyleIdx="3" presStyleCnt="9" custLinFactNeighborX="6389" custLinFactNeighborY="-3512">
        <dgm:presLayoutVars>
          <dgm:bulletEnabled val="1"/>
        </dgm:presLayoutVars>
      </dgm:prSet>
      <dgm:spPr/>
      <dgm:t>
        <a:bodyPr/>
        <a:lstStyle/>
        <a:p>
          <a:endParaRPr lang="uk-UA"/>
        </a:p>
      </dgm:t>
    </dgm:pt>
    <dgm:pt modelId="{C63AE910-B03C-4B1A-8282-D9D0DF1086BE}" type="pres">
      <dgm:prSet presAssocID="{606F0A73-28B8-4B4A-BEB2-BC67C732CB0D}" presName="spacing" presStyleCnt="0"/>
      <dgm:spPr/>
    </dgm:pt>
    <dgm:pt modelId="{A250399A-8CAF-4BF9-B117-40202D40DE56}" type="pres">
      <dgm:prSet presAssocID="{A488E6CE-5E97-4396-A5C8-CD180AD7D5B2}" presName="linNode" presStyleCnt="0"/>
      <dgm:spPr/>
    </dgm:pt>
    <dgm:pt modelId="{9E785EAC-2AE5-44FB-A941-A4C1F981FCAE}" type="pres">
      <dgm:prSet presAssocID="{A488E6CE-5E97-4396-A5C8-CD180AD7D5B2}" presName="parentShp" presStyleLbl="node1" presStyleIdx="4" presStyleCnt="9" custScaleX="330645">
        <dgm:presLayoutVars>
          <dgm:bulletEnabled val="1"/>
        </dgm:presLayoutVars>
      </dgm:prSet>
      <dgm:spPr/>
      <dgm:t>
        <a:bodyPr/>
        <a:lstStyle/>
        <a:p>
          <a:endParaRPr lang="uk-UA"/>
        </a:p>
      </dgm:t>
    </dgm:pt>
    <dgm:pt modelId="{4AEF34C1-3C79-47BE-AE89-4D3C6A269BDE}" type="pres">
      <dgm:prSet presAssocID="{A488E6CE-5E97-4396-A5C8-CD180AD7D5B2}" presName="childShp" presStyleLbl="bgAccFollowNode1" presStyleIdx="4" presStyleCnt="9" custLinFactNeighborX="6455" custLinFactNeighborY="-8396">
        <dgm:presLayoutVars>
          <dgm:bulletEnabled val="1"/>
        </dgm:presLayoutVars>
      </dgm:prSet>
      <dgm:spPr/>
      <dgm:t>
        <a:bodyPr/>
        <a:lstStyle/>
        <a:p>
          <a:endParaRPr lang="uk-UA"/>
        </a:p>
      </dgm:t>
    </dgm:pt>
    <dgm:pt modelId="{FDBBF002-882F-4170-87D9-3C71C7949EBA}" type="pres">
      <dgm:prSet presAssocID="{75D1E824-2A72-4171-8E58-80D84070B7A2}" presName="spacing" presStyleCnt="0"/>
      <dgm:spPr/>
    </dgm:pt>
    <dgm:pt modelId="{4655E8CA-1E7F-428E-B243-1DD0EEB19793}" type="pres">
      <dgm:prSet presAssocID="{6840F6A1-5323-4076-9E02-AE2511F217E6}" presName="linNode" presStyleCnt="0"/>
      <dgm:spPr/>
    </dgm:pt>
    <dgm:pt modelId="{C684D32B-7119-460B-BB8E-BED2723789A5}" type="pres">
      <dgm:prSet presAssocID="{6840F6A1-5323-4076-9E02-AE2511F217E6}" presName="parentShp" presStyleLbl="node1" presStyleIdx="5" presStyleCnt="9" custScaleX="423504">
        <dgm:presLayoutVars>
          <dgm:bulletEnabled val="1"/>
        </dgm:presLayoutVars>
      </dgm:prSet>
      <dgm:spPr/>
      <dgm:t>
        <a:bodyPr/>
        <a:lstStyle/>
        <a:p>
          <a:endParaRPr lang="uk-UA"/>
        </a:p>
      </dgm:t>
    </dgm:pt>
    <dgm:pt modelId="{8208907E-818E-40AA-9A99-348BB9360459}" type="pres">
      <dgm:prSet presAssocID="{6840F6A1-5323-4076-9E02-AE2511F217E6}" presName="childShp" presStyleLbl="bgAccFollowNode1" presStyleIdx="5" presStyleCnt="9">
        <dgm:presLayoutVars>
          <dgm:bulletEnabled val="1"/>
        </dgm:presLayoutVars>
      </dgm:prSet>
      <dgm:spPr/>
      <dgm:t>
        <a:bodyPr/>
        <a:lstStyle/>
        <a:p>
          <a:endParaRPr lang="uk-UA"/>
        </a:p>
      </dgm:t>
    </dgm:pt>
    <dgm:pt modelId="{8D74250A-FEFB-4663-B408-F44008B0B7DD}" type="pres">
      <dgm:prSet presAssocID="{31BAE249-75FE-440A-B751-50C0E2ECE0DB}" presName="spacing" presStyleCnt="0"/>
      <dgm:spPr/>
    </dgm:pt>
    <dgm:pt modelId="{F5E2B8CD-47FA-4657-A166-DA3F979F2C04}" type="pres">
      <dgm:prSet presAssocID="{DE582910-DA89-4E8A-A5B8-8417CE8031EF}" presName="linNode" presStyleCnt="0"/>
      <dgm:spPr/>
    </dgm:pt>
    <dgm:pt modelId="{0DE87D5E-EEC9-4413-B172-824DF65E9305}" type="pres">
      <dgm:prSet presAssocID="{DE582910-DA89-4E8A-A5B8-8417CE8031EF}" presName="parentShp" presStyleLbl="node1" presStyleIdx="6" presStyleCnt="9" custScaleX="493292">
        <dgm:presLayoutVars>
          <dgm:bulletEnabled val="1"/>
        </dgm:presLayoutVars>
      </dgm:prSet>
      <dgm:spPr/>
      <dgm:t>
        <a:bodyPr/>
        <a:lstStyle/>
        <a:p>
          <a:endParaRPr lang="uk-UA"/>
        </a:p>
      </dgm:t>
    </dgm:pt>
    <dgm:pt modelId="{AB940573-CB98-4533-885D-792750F74BE9}" type="pres">
      <dgm:prSet presAssocID="{DE582910-DA89-4E8A-A5B8-8417CE8031EF}" presName="childShp" presStyleLbl="bgAccFollowNode1" presStyleIdx="6" presStyleCnt="9">
        <dgm:presLayoutVars>
          <dgm:bulletEnabled val="1"/>
        </dgm:presLayoutVars>
      </dgm:prSet>
      <dgm:spPr/>
      <dgm:t>
        <a:bodyPr/>
        <a:lstStyle/>
        <a:p>
          <a:endParaRPr lang="uk-UA"/>
        </a:p>
      </dgm:t>
    </dgm:pt>
    <dgm:pt modelId="{3A0A91B9-EA1F-403F-9476-BCFE6F131877}" type="pres">
      <dgm:prSet presAssocID="{242976CF-0E12-4B76-A6C8-801CDB45D2CD}" presName="spacing" presStyleCnt="0"/>
      <dgm:spPr/>
    </dgm:pt>
    <dgm:pt modelId="{5572DEA2-74F1-48AE-A335-AD2FD1ED4F37}" type="pres">
      <dgm:prSet presAssocID="{92124FED-3C8D-47BD-8C52-22933C6ABE7B}" presName="linNode" presStyleCnt="0"/>
      <dgm:spPr/>
    </dgm:pt>
    <dgm:pt modelId="{1A44C04E-6A29-4934-BC38-05F40DCFF428}" type="pres">
      <dgm:prSet presAssocID="{92124FED-3C8D-47BD-8C52-22933C6ABE7B}" presName="parentShp" presStyleLbl="node1" presStyleIdx="7" presStyleCnt="9" custScaleX="609234" custLinFactNeighborX="-4171" custLinFactNeighborY="311">
        <dgm:presLayoutVars>
          <dgm:bulletEnabled val="1"/>
        </dgm:presLayoutVars>
      </dgm:prSet>
      <dgm:spPr/>
      <dgm:t>
        <a:bodyPr/>
        <a:lstStyle/>
        <a:p>
          <a:endParaRPr lang="uk-UA"/>
        </a:p>
      </dgm:t>
    </dgm:pt>
    <dgm:pt modelId="{23541E5E-9681-49B0-9F30-7339C015CB08}" type="pres">
      <dgm:prSet presAssocID="{92124FED-3C8D-47BD-8C52-22933C6ABE7B}" presName="childShp" presStyleLbl="bgAccFollowNode1" presStyleIdx="7" presStyleCnt="9" custLinFactNeighborX="6256" custLinFactNeighborY="311">
        <dgm:presLayoutVars>
          <dgm:bulletEnabled val="1"/>
        </dgm:presLayoutVars>
      </dgm:prSet>
      <dgm:spPr/>
      <dgm:t>
        <a:bodyPr/>
        <a:lstStyle/>
        <a:p>
          <a:endParaRPr lang="uk-UA"/>
        </a:p>
      </dgm:t>
    </dgm:pt>
    <dgm:pt modelId="{DDC5377F-251D-45C6-BEAB-0DCA3A7C33B7}" type="pres">
      <dgm:prSet presAssocID="{6C122CEF-9C71-4186-BCD4-50910AF4832C}" presName="spacing" presStyleCnt="0"/>
      <dgm:spPr/>
    </dgm:pt>
    <dgm:pt modelId="{97FD619B-56FA-4D80-AAA4-4E0C85793C02}" type="pres">
      <dgm:prSet presAssocID="{755EE350-08ED-434A-8689-39E2A86B79CB}" presName="linNode" presStyleCnt="0"/>
      <dgm:spPr/>
    </dgm:pt>
    <dgm:pt modelId="{74AE3F4F-0299-47F4-80CF-14FBF72589B7}" type="pres">
      <dgm:prSet presAssocID="{755EE350-08ED-434A-8689-39E2A86B79CB}" presName="parentShp" presStyleLbl="node1" presStyleIdx="8" presStyleCnt="9" custScaleX="831169">
        <dgm:presLayoutVars>
          <dgm:bulletEnabled val="1"/>
        </dgm:presLayoutVars>
      </dgm:prSet>
      <dgm:spPr/>
      <dgm:t>
        <a:bodyPr/>
        <a:lstStyle/>
        <a:p>
          <a:endParaRPr lang="uk-UA"/>
        </a:p>
      </dgm:t>
    </dgm:pt>
    <dgm:pt modelId="{2ADCEFC9-6133-4589-9D53-6EEE602545AB}" type="pres">
      <dgm:prSet presAssocID="{755EE350-08ED-434A-8689-39E2A86B79CB}" presName="childShp" presStyleLbl="bgAccFollowNode1" presStyleIdx="8" presStyleCnt="9">
        <dgm:presLayoutVars>
          <dgm:bulletEnabled val="1"/>
        </dgm:presLayoutVars>
      </dgm:prSet>
      <dgm:spPr/>
      <dgm:t>
        <a:bodyPr/>
        <a:lstStyle/>
        <a:p>
          <a:endParaRPr lang="uk-UA"/>
        </a:p>
      </dgm:t>
    </dgm:pt>
  </dgm:ptLst>
  <dgm:cxnLst>
    <dgm:cxn modelId="{98B1B942-7907-47CB-816A-74ED53EF4F84}" srcId="{B750FB61-FECB-47E2-B2EB-45E2ABA19944}" destId="{DE582910-DA89-4E8A-A5B8-8417CE8031EF}" srcOrd="6" destOrd="0" parTransId="{9C1C1CB9-B20A-4A62-81E1-03977CC0B4EC}" sibTransId="{242976CF-0E12-4B76-A6C8-801CDB45D2CD}"/>
    <dgm:cxn modelId="{33A9FFA6-CC25-45B9-AC66-A3BDD1831051}" type="presOf" srcId="{552404E9-40C7-4D0A-8C45-7FD935FBAE00}" destId="{FFB33F6C-971C-446D-8F81-315F4618FAB4}" srcOrd="0" destOrd="0" presId="urn:microsoft.com/office/officeart/2005/8/layout/vList6"/>
    <dgm:cxn modelId="{17485952-DF51-4C72-8DC4-F4279CB9D78C}" srcId="{B750FB61-FECB-47E2-B2EB-45E2ABA19944}" destId="{552404E9-40C7-4D0A-8C45-7FD935FBAE00}" srcOrd="3" destOrd="0" parTransId="{D9432243-FC49-4BEA-8CA5-2D9D6BCDA0EB}" sibTransId="{606F0A73-28B8-4B4A-BEB2-BC67C732CB0D}"/>
    <dgm:cxn modelId="{362E5DF3-C854-4412-950A-0062BC386657}" type="presOf" srcId="{E014AE21-B278-45FD-85E2-6E436BCFBB8F}" destId="{E24F4E67-D5C6-4305-93DC-85CE1DDB59E7}" srcOrd="0" destOrd="0" presId="urn:microsoft.com/office/officeart/2005/8/layout/vList6"/>
    <dgm:cxn modelId="{9A7A8430-575C-44DD-9057-DF9A14356284}" srcId="{B750FB61-FECB-47E2-B2EB-45E2ABA19944}" destId="{755EE350-08ED-434A-8689-39E2A86B79CB}" srcOrd="8" destOrd="0" parTransId="{81C9AE6C-D14D-4FBD-8BFE-41A92D52ADA7}" sibTransId="{A8F63442-204A-4200-958C-74E3AE47C4C9}"/>
    <dgm:cxn modelId="{77CE8AB0-2BB6-41D0-824C-38D9151084C4}" srcId="{A488E6CE-5E97-4396-A5C8-CD180AD7D5B2}" destId="{4ECFBEED-98B6-41B7-AEEA-533D4DA1E0B2}" srcOrd="0" destOrd="0" parTransId="{22B3D5BE-1625-4492-9841-D9D9FE0DB74F}" sibTransId="{3EACA0D5-977C-41BF-895E-CDE81ADB462F}"/>
    <dgm:cxn modelId="{61A60EAF-DD23-4137-B00C-BDB59726264C}" srcId="{B750FB61-FECB-47E2-B2EB-45E2ABA19944}" destId="{C669BD11-9CC6-45C8-A50F-719D9AA974D7}" srcOrd="1" destOrd="0" parTransId="{A85DE097-57EB-45DE-8880-C7EF38B1FBA7}" sibTransId="{DE90559E-14A5-4BB7-BBC3-CC5D66D6C9E1}"/>
    <dgm:cxn modelId="{935CEA35-AB12-48A9-A2D9-0A28F7D95461}" srcId="{B750FB61-FECB-47E2-B2EB-45E2ABA19944}" destId="{94324075-90B2-4887-9704-87ADD6C7DF1D}" srcOrd="2" destOrd="0" parTransId="{D5CAA65F-08B7-4AED-B240-9F5BBDFAF73D}" sibTransId="{40B0C60D-F826-4FED-B916-D32E028D0B43}"/>
    <dgm:cxn modelId="{65A4B686-BE23-4EEF-BDFF-CC1EE29E1C8B}" type="presOf" srcId="{2E14E502-A8FC-4593-A7CF-18BDC6704197}" destId="{5EC7F4E7-E1B8-49F4-B8BA-3A478C31BFAC}" srcOrd="0" destOrd="0" presId="urn:microsoft.com/office/officeart/2005/8/layout/vList6"/>
    <dgm:cxn modelId="{94BE1779-EDCF-4DA3-8E75-08F437D108BB}" type="presOf" srcId="{223D53F5-1F55-44F3-8B9A-B03FD74E6E63}" destId="{37564DDB-6734-4623-A700-C5C06730096B}" srcOrd="0" destOrd="0" presId="urn:microsoft.com/office/officeart/2005/8/layout/vList6"/>
    <dgm:cxn modelId="{7C2B4C51-4154-4DB3-A4DF-6780231F4F52}" type="presOf" srcId="{9F8EF4BF-4987-41AC-A8E4-2FCDCE26E6DA}" destId="{2ADCEFC9-6133-4589-9D53-6EEE602545AB}" srcOrd="0" destOrd="0" presId="urn:microsoft.com/office/officeart/2005/8/layout/vList6"/>
    <dgm:cxn modelId="{FC5C518C-B3E5-41FA-8C04-185047239281}" srcId="{6840F6A1-5323-4076-9E02-AE2511F217E6}" destId="{FC5C10DF-192C-425F-8BA6-0F6F8C12AF59}" srcOrd="0" destOrd="0" parTransId="{C3B6E7C5-DF61-4DE2-B16C-9AD5BBBFF595}" sibTransId="{81615BB1-9463-46C5-8943-D402B5F27834}"/>
    <dgm:cxn modelId="{FE677B20-DEE9-4917-8FDC-119219935639}" srcId="{92124FED-3C8D-47BD-8C52-22933C6ABE7B}" destId="{289EA079-CB0D-4AC1-A896-80D2456D767F}" srcOrd="0" destOrd="0" parTransId="{472C7590-99D8-4A44-B99B-BA8792D430EC}" sibTransId="{23F17715-C473-4847-87A2-3FB244DB7C66}"/>
    <dgm:cxn modelId="{2C4C18DA-29C8-411B-8EDE-2B8539F248C1}" srcId="{D247D2D7-4999-4D67-862E-34C18F81C5DA}" destId="{223D53F5-1F55-44F3-8B9A-B03FD74E6E63}" srcOrd="0" destOrd="0" parTransId="{A5D27385-15B7-4DD3-8A86-4ED134A29FFD}" sibTransId="{5D67BF7B-AD91-4BAE-8ADC-D0066DD465CE}"/>
    <dgm:cxn modelId="{B2CD514C-02E8-4CE7-A9F6-6A0D964E503E}" srcId="{B750FB61-FECB-47E2-B2EB-45E2ABA19944}" destId="{92124FED-3C8D-47BD-8C52-22933C6ABE7B}" srcOrd="7" destOrd="0" parTransId="{ADD5EE6E-EE78-4AC0-8034-DDC78D469FC0}" sibTransId="{6C122CEF-9C71-4186-BCD4-50910AF4832C}"/>
    <dgm:cxn modelId="{97D763AD-FE1E-42AE-8030-1B6B5EE7EE3C}" type="presOf" srcId="{92124FED-3C8D-47BD-8C52-22933C6ABE7B}" destId="{1A44C04E-6A29-4934-BC38-05F40DCFF428}" srcOrd="0" destOrd="0" presId="urn:microsoft.com/office/officeart/2005/8/layout/vList6"/>
    <dgm:cxn modelId="{5C119FE4-D655-400C-AD09-197E58FB67E1}" type="presOf" srcId="{DE582910-DA89-4E8A-A5B8-8417CE8031EF}" destId="{0DE87D5E-EEC9-4413-B172-824DF65E9305}" srcOrd="0" destOrd="0" presId="urn:microsoft.com/office/officeart/2005/8/layout/vList6"/>
    <dgm:cxn modelId="{952EAE44-A9AA-434C-8CA9-A341E5271407}" type="presOf" srcId="{289EA079-CB0D-4AC1-A896-80D2456D767F}" destId="{23541E5E-9681-49B0-9F30-7339C015CB08}" srcOrd="0" destOrd="0" presId="urn:microsoft.com/office/officeart/2005/8/layout/vList6"/>
    <dgm:cxn modelId="{30CF0F32-3EBE-445B-9C28-CD5320490324}" type="presOf" srcId="{84E42C8E-F33C-4BE6-B0A2-09568A03CC7D}" destId="{AB940573-CB98-4533-885D-792750F74BE9}" srcOrd="0" destOrd="0" presId="urn:microsoft.com/office/officeart/2005/8/layout/vList6"/>
    <dgm:cxn modelId="{E1356067-3A3B-4926-87D3-7A228E0061CF}" type="presOf" srcId="{A488E6CE-5E97-4396-A5C8-CD180AD7D5B2}" destId="{9E785EAC-2AE5-44FB-A941-A4C1F981FCAE}" srcOrd="0" destOrd="0" presId="urn:microsoft.com/office/officeart/2005/8/layout/vList6"/>
    <dgm:cxn modelId="{EBB5203E-2D60-4328-A620-818D294A05AD}" type="presOf" srcId="{3A1DD1A7-CBDD-48FF-8287-7826B4E761D3}" destId="{EFD00C9E-B9C1-498E-BA7D-30782833A1DB}" srcOrd="0" destOrd="0" presId="urn:microsoft.com/office/officeart/2005/8/layout/vList6"/>
    <dgm:cxn modelId="{88D2477B-30E2-401D-B9F9-30912FE0112A}" srcId="{94324075-90B2-4887-9704-87ADD6C7DF1D}" destId="{3A1DD1A7-CBDD-48FF-8287-7826B4E761D3}" srcOrd="0" destOrd="0" parTransId="{4D874A82-1642-4D49-A6E9-082F78E77F92}" sibTransId="{2A8B95AB-BFE5-4D64-BA7C-2A9785719462}"/>
    <dgm:cxn modelId="{FEED2FF4-E43C-443D-86AB-45014A5F9A12}" type="presOf" srcId="{94324075-90B2-4887-9704-87ADD6C7DF1D}" destId="{DC9312CC-AAF1-45F8-98D5-1E8A330A914A}" srcOrd="0" destOrd="0" presId="urn:microsoft.com/office/officeart/2005/8/layout/vList6"/>
    <dgm:cxn modelId="{067DF5BD-26EC-4863-8F35-BBBCCF5B5739}" type="presOf" srcId="{FC5C10DF-192C-425F-8BA6-0F6F8C12AF59}" destId="{8208907E-818E-40AA-9A99-348BB9360459}" srcOrd="0" destOrd="0" presId="urn:microsoft.com/office/officeart/2005/8/layout/vList6"/>
    <dgm:cxn modelId="{D14945A2-6FBD-4358-BCCA-89ADACB439EF}" srcId="{552404E9-40C7-4D0A-8C45-7FD935FBAE00}" destId="{2E14E502-A8FC-4593-A7CF-18BDC6704197}" srcOrd="0" destOrd="0" parTransId="{87365DA3-13E7-4ED5-9503-E9E18A2B1486}" sibTransId="{1740300F-2253-4930-A0C5-15E0400A7809}"/>
    <dgm:cxn modelId="{964D5313-2428-4B7F-AFD4-4BAFC959C2F3}" srcId="{B750FB61-FECB-47E2-B2EB-45E2ABA19944}" destId="{D247D2D7-4999-4D67-862E-34C18F81C5DA}" srcOrd="0" destOrd="0" parTransId="{CA49534B-38EE-4863-9861-4590CF976C24}" sibTransId="{1DD6DFDF-C06D-4480-943E-945D9A8B8059}"/>
    <dgm:cxn modelId="{EFCC02C0-A79B-484B-B8D5-102B57CB5C5E}" type="presOf" srcId="{6840F6A1-5323-4076-9E02-AE2511F217E6}" destId="{C684D32B-7119-460B-BB8E-BED2723789A5}" srcOrd="0" destOrd="0" presId="urn:microsoft.com/office/officeart/2005/8/layout/vList6"/>
    <dgm:cxn modelId="{95BCD59D-D522-4F87-AE57-F6031520DCEB}" srcId="{755EE350-08ED-434A-8689-39E2A86B79CB}" destId="{9F8EF4BF-4987-41AC-A8E4-2FCDCE26E6DA}" srcOrd="0" destOrd="0" parTransId="{F80F57AB-F72B-4C02-8013-4A292E36C90A}" sibTransId="{297D7491-D4AF-4C59-A4A8-02E7C097C029}"/>
    <dgm:cxn modelId="{2E6A1083-A5A5-452B-8CFC-D7928C95FE8C}" srcId="{B750FB61-FECB-47E2-B2EB-45E2ABA19944}" destId="{A488E6CE-5E97-4396-A5C8-CD180AD7D5B2}" srcOrd="4" destOrd="0" parTransId="{3994F334-3CE6-4074-BEC2-C986A6F9E79C}" sibTransId="{75D1E824-2A72-4171-8E58-80D84070B7A2}"/>
    <dgm:cxn modelId="{4B6FE160-F456-49E2-AED3-8AA20E71CDF1}" srcId="{B750FB61-FECB-47E2-B2EB-45E2ABA19944}" destId="{6840F6A1-5323-4076-9E02-AE2511F217E6}" srcOrd="5" destOrd="0" parTransId="{337CA955-2CE9-4732-9045-B0D2E9F4BA76}" sibTransId="{31BAE249-75FE-440A-B751-50C0E2ECE0DB}"/>
    <dgm:cxn modelId="{3654313D-D663-4F76-8001-E8D3BD0C1602}" srcId="{C669BD11-9CC6-45C8-A50F-719D9AA974D7}" destId="{E014AE21-B278-45FD-85E2-6E436BCFBB8F}" srcOrd="0" destOrd="0" parTransId="{EA511922-FD51-4B16-9339-28D51D4C4DAA}" sibTransId="{80422210-2BB5-4D1C-8B6F-756AAEA8C55B}"/>
    <dgm:cxn modelId="{3BC50655-C3BA-44A7-BF39-173B1A16FB7A}" srcId="{DE582910-DA89-4E8A-A5B8-8417CE8031EF}" destId="{84E42C8E-F33C-4BE6-B0A2-09568A03CC7D}" srcOrd="0" destOrd="0" parTransId="{EA8C642D-0F45-4E00-A81E-690DEE38FC40}" sibTransId="{A3E568ED-21D8-437B-95D5-9E8FB3906799}"/>
    <dgm:cxn modelId="{1448A48F-3536-4AB2-AB79-729C986E15FF}" type="presOf" srcId="{B750FB61-FECB-47E2-B2EB-45E2ABA19944}" destId="{ABD4DE83-2816-49AF-A05A-03C1664216B1}" srcOrd="0" destOrd="0" presId="urn:microsoft.com/office/officeart/2005/8/layout/vList6"/>
    <dgm:cxn modelId="{99DD7276-DF2C-4B76-9344-F59132FA5DD8}" type="presOf" srcId="{4ECFBEED-98B6-41B7-AEEA-533D4DA1E0B2}" destId="{4AEF34C1-3C79-47BE-AE89-4D3C6A269BDE}" srcOrd="0" destOrd="0" presId="urn:microsoft.com/office/officeart/2005/8/layout/vList6"/>
    <dgm:cxn modelId="{F3716E85-8759-4203-85F5-B56109A957F2}" type="presOf" srcId="{C669BD11-9CC6-45C8-A50F-719D9AA974D7}" destId="{4EF0267E-B141-413F-81C8-15219EB87EC9}" srcOrd="0" destOrd="0" presId="urn:microsoft.com/office/officeart/2005/8/layout/vList6"/>
    <dgm:cxn modelId="{B35CA9D2-965C-4ED1-9095-9FD38D0D7850}" type="presOf" srcId="{D247D2D7-4999-4D67-862E-34C18F81C5DA}" destId="{CFC84828-81D8-4DFC-9FF9-4921EA0E8B49}" srcOrd="0" destOrd="0" presId="urn:microsoft.com/office/officeart/2005/8/layout/vList6"/>
    <dgm:cxn modelId="{1AAC0672-8334-4A8B-9ECE-145ECDB08FE9}" type="presOf" srcId="{755EE350-08ED-434A-8689-39E2A86B79CB}" destId="{74AE3F4F-0299-47F4-80CF-14FBF72589B7}" srcOrd="0" destOrd="0" presId="urn:microsoft.com/office/officeart/2005/8/layout/vList6"/>
    <dgm:cxn modelId="{6C9F9A62-4C23-4B68-B13F-A8DF9B3E4FD5}" type="presParOf" srcId="{ABD4DE83-2816-49AF-A05A-03C1664216B1}" destId="{64ED3CD1-F63A-4183-8C41-FAE64C77F002}" srcOrd="0" destOrd="0" presId="urn:microsoft.com/office/officeart/2005/8/layout/vList6"/>
    <dgm:cxn modelId="{CCDFE1BC-EFF3-4A81-BF5D-A0EE9C2BB6CA}" type="presParOf" srcId="{64ED3CD1-F63A-4183-8C41-FAE64C77F002}" destId="{CFC84828-81D8-4DFC-9FF9-4921EA0E8B49}" srcOrd="0" destOrd="0" presId="urn:microsoft.com/office/officeart/2005/8/layout/vList6"/>
    <dgm:cxn modelId="{8C89FF3B-23FA-40D4-8FAB-B2A98E54EDFE}" type="presParOf" srcId="{64ED3CD1-F63A-4183-8C41-FAE64C77F002}" destId="{37564DDB-6734-4623-A700-C5C06730096B}" srcOrd="1" destOrd="0" presId="urn:microsoft.com/office/officeart/2005/8/layout/vList6"/>
    <dgm:cxn modelId="{C4A7D81A-3F43-45DC-95AD-38EF61DDAC5E}" type="presParOf" srcId="{ABD4DE83-2816-49AF-A05A-03C1664216B1}" destId="{8D8F8F65-0D15-4E27-98F8-307C8360C82C}" srcOrd="1" destOrd="0" presId="urn:microsoft.com/office/officeart/2005/8/layout/vList6"/>
    <dgm:cxn modelId="{35A272A6-C612-42E1-87DE-B57BEC0905D9}" type="presParOf" srcId="{ABD4DE83-2816-49AF-A05A-03C1664216B1}" destId="{6E98D732-F8D8-4A2A-B649-3611F0BB6A5C}" srcOrd="2" destOrd="0" presId="urn:microsoft.com/office/officeart/2005/8/layout/vList6"/>
    <dgm:cxn modelId="{02DF8689-FA36-4AE7-AC73-3A9B6A689DE5}" type="presParOf" srcId="{6E98D732-F8D8-4A2A-B649-3611F0BB6A5C}" destId="{4EF0267E-B141-413F-81C8-15219EB87EC9}" srcOrd="0" destOrd="0" presId="urn:microsoft.com/office/officeart/2005/8/layout/vList6"/>
    <dgm:cxn modelId="{C85C279D-C884-4808-A237-55F92F028250}" type="presParOf" srcId="{6E98D732-F8D8-4A2A-B649-3611F0BB6A5C}" destId="{E24F4E67-D5C6-4305-93DC-85CE1DDB59E7}" srcOrd="1" destOrd="0" presId="urn:microsoft.com/office/officeart/2005/8/layout/vList6"/>
    <dgm:cxn modelId="{E72C15CD-B7F7-4AEC-AF57-4BC78CD99F43}" type="presParOf" srcId="{ABD4DE83-2816-49AF-A05A-03C1664216B1}" destId="{E5978633-5EF9-4565-949B-A607A1497EEB}" srcOrd="3" destOrd="0" presId="urn:microsoft.com/office/officeart/2005/8/layout/vList6"/>
    <dgm:cxn modelId="{6BC35F46-2448-4098-AF64-198561E19413}" type="presParOf" srcId="{ABD4DE83-2816-49AF-A05A-03C1664216B1}" destId="{9A066180-6093-4033-98B6-60E591EF2B66}" srcOrd="4" destOrd="0" presId="urn:microsoft.com/office/officeart/2005/8/layout/vList6"/>
    <dgm:cxn modelId="{FDFD7961-FBF3-4DE5-8B0E-308BF73C7625}" type="presParOf" srcId="{9A066180-6093-4033-98B6-60E591EF2B66}" destId="{DC9312CC-AAF1-45F8-98D5-1E8A330A914A}" srcOrd="0" destOrd="0" presId="urn:microsoft.com/office/officeart/2005/8/layout/vList6"/>
    <dgm:cxn modelId="{92AECD82-BF92-4417-9240-1BB1E667637A}" type="presParOf" srcId="{9A066180-6093-4033-98B6-60E591EF2B66}" destId="{EFD00C9E-B9C1-498E-BA7D-30782833A1DB}" srcOrd="1" destOrd="0" presId="urn:microsoft.com/office/officeart/2005/8/layout/vList6"/>
    <dgm:cxn modelId="{3F0828F8-C4D2-4046-82E4-01C6461434C9}" type="presParOf" srcId="{ABD4DE83-2816-49AF-A05A-03C1664216B1}" destId="{BACC9DFD-321A-4085-B3BB-D9C0AAD324B3}" srcOrd="5" destOrd="0" presId="urn:microsoft.com/office/officeart/2005/8/layout/vList6"/>
    <dgm:cxn modelId="{4F699F27-1788-4984-AF4C-5D3991C86024}" type="presParOf" srcId="{ABD4DE83-2816-49AF-A05A-03C1664216B1}" destId="{1F436662-506E-4ADB-B1D8-B1401E0E40BA}" srcOrd="6" destOrd="0" presId="urn:microsoft.com/office/officeart/2005/8/layout/vList6"/>
    <dgm:cxn modelId="{9C8C14E7-6BA1-4B83-A5C7-185CD8C844D3}" type="presParOf" srcId="{1F436662-506E-4ADB-B1D8-B1401E0E40BA}" destId="{FFB33F6C-971C-446D-8F81-315F4618FAB4}" srcOrd="0" destOrd="0" presId="urn:microsoft.com/office/officeart/2005/8/layout/vList6"/>
    <dgm:cxn modelId="{9D213A74-B0ED-435E-8F7F-5B4F01402982}" type="presParOf" srcId="{1F436662-506E-4ADB-B1D8-B1401E0E40BA}" destId="{5EC7F4E7-E1B8-49F4-B8BA-3A478C31BFAC}" srcOrd="1" destOrd="0" presId="urn:microsoft.com/office/officeart/2005/8/layout/vList6"/>
    <dgm:cxn modelId="{E92BA9B0-C23E-424C-905B-B8E5AA41AAF9}" type="presParOf" srcId="{ABD4DE83-2816-49AF-A05A-03C1664216B1}" destId="{C63AE910-B03C-4B1A-8282-D9D0DF1086BE}" srcOrd="7" destOrd="0" presId="urn:microsoft.com/office/officeart/2005/8/layout/vList6"/>
    <dgm:cxn modelId="{87C0EB7A-C802-4C88-9E2F-512B96CB05E3}" type="presParOf" srcId="{ABD4DE83-2816-49AF-A05A-03C1664216B1}" destId="{A250399A-8CAF-4BF9-B117-40202D40DE56}" srcOrd="8" destOrd="0" presId="urn:microsoft.com/office/officeart/2005/8/layout/vList6"/>
    <dgm:cxn modelId="{1ABDB1FE-6854-4F9E-9E35-4B9379C75B29}" type="presParOf" srcId="{A250399A-8CAF-4BF9-B117-40202D40DE56}" destId="{9E785EAC-2AE5-44FB-A941-A4C1F981FCAE}" srcOrd="0" destOrd="0" presId="urn:microsoft.com/office/officeart/2005/8/layout/vList6"/>
    <dgm:cxn modelId="{70455A65-FAC9-4101-AFD1-3B643A6D63F8}" type="presParOf" srcId="{A250399A-8CAF-4BF9-B117-40202D40DE56}" destId="{4AEF34C1-3C79-47BE-AE89-4D3C6A269BDE}" srcOrd="1" destOrd="0" presId="urn:microsoft.com/office/officeart/2005/8/layout/vList6"/>
    <dgm:cxn modelId="{C2E43AB0-6C88-49AB-9C2B-3D0A833AFFD4}" type="presParOf" srcId="{ABD4DE83-2816-49AF-A05A-03C1664216B1}" destId="{FDBBF002-882F-4170-87D9-3C71C7949EBA}" srcOrd="9" destOrd="0" presId="urn:microsoft.com/office/officeart/2005/8/layout/vList6"/>
    <dgm:cxn modelId="{D805E7CE-A4D3-4C40-9D19-1C1E97DF4810}" type="presParOf" srcId="{ABD4DE83-2816-49AF-A05A-03C1664216B1}" destId="{4655E8CA-1E7F-428E-B243-1DD0EEB19793}" srcOrd="10" destOrd="0" presId="urn:microsoft.com/office/officeart/2005/8/layout/vList6"/>
    <dgm:cxn modelId="{A2E54F04-5605-4466-AD5E-C66AC3A40B26}" type="presParOf" srcId="{4655E8CA-1E7F-428E-B243-1DD0EEB19793}" destId="{C684D32B-7119-460B-BB8E-BED2723789A5}" srcOrd="0" destOrd="0" presId="urn:microsoft.com/office/officeart/2005/8/layout/vList6"/>
    <dgm:cxn modelId="{DE55A827-1D7D-4801-A990-E3E5D1FDBE47}" type="presParOf" srcId="{4655E8CA-1E7F-428E-B243-1DD0EEB19793}" destId="{8208907E-818E-40AA-9A99-348BB9360459}" srcOrd="1" destOrd="0" presId="urn:microsoft.com/office/officeart/2005/8/layout/vList6"/>
    <dgm:cxn modelId="{962389F5-2161-405A-9D89-6A3EA36421A1}" type="presParOf" srcId="{ABD4DE83-2816-49AF-A05A-03C1664216B1}" destId="{8D74250A-FEFB-4663-B408-F44008B0B7DD}" srcOrd="11" destOrd="0" presId="urn:microsoft.com/office/officeart/2005/8/layout/vList6"/>
    <dgm:cxn modelId="{F8AF66FC-293E-4C04-A0A8-F162C9FD8F07}" type="presParOf" srcId="{ABD4DE83-2816-49AF-A05A-03C1664216B1}" destId="{F5E2B8CD-47FA-4657-A166-DA3F979F2C04}" srcOrd="12" destOrd="0" presId="urn:microsoft.com/office/officeart/2005/8/layout/vList6"/>
    <dgm:cxn modelId="{8DC3D5BB-97DD-4616-A239-F1378045D116}" type="presParOf" srcId="{F5E2B8CD-47FA-4657-A166-DA3F979F2C04}" destId="{0DE87D5E-EEC9-4413-B172-824DF65E9305}" srcOrd="0" destOrd="0" presId="urn:microsoft.com/office/officeart/2005/8/layout/vList6"/>
    <dgm:cxn modelId="{43115D4E-9AF6-49C3-8B22-81F73203F047}" type="presParOf" srcId="{F5E2B8CD-47FA-4657-A166-DA3F979F2C04}" destId="{AB940573-CB98-4533-885D-792750F74BE9}" srcOrd="1" destOrd="0" presId="urn:microsoft.com/office/officeart/2005/8/layout/vList6"/>
    <dgm:cxn modelId="{35B6473C-60C5-4775-ABFC-65CDE5600E3A}" type="presParOf" srcId="{ABD4DE83-2816-49AF-A05A-03C1664216B1}" destId="{3A0A91B9-EA1F-403F-9476-BCFE6F131877}" srcOrd="13" destOrd="0" presId="urn:microsoft.com/office/officeart/2005/8/layout/vList6"/>
    <dgm:cxn modelId="{CE3670D1-AF40-4BC1-82E1-6310B3474C00}" type="presParOf" srcId="{ABD4DE83-2816-49AF-A05A-03C1664216B1}" destId="{5572DEA2-74F1-48AE-A335-AD2FD1ED4F37}" srcOrd="14" destOrd="0" presId="urn:microsoft.com/office/officeart/2005/8/layout/vList6"/>
    <dgm:cxn modelId="{524CC21B-A573-4507-8F78-8F31DC58B1FE}" type="presParOf" srcId="{5572DEA2-74F1-48AE-A335-AD2FD1ED4F37}" destId="{1A44C04E-6A29-4934-BC38-05F40DCFF428}" srcOrd="0" destOrd="0" presId="urn:microsoft.com/office/officeart/2005/8/layout/vList6"/>
    <dgm:cxn modelId="{266A6780-BA57-4EAE-B741-CE16E0B3609B}" type="presParOf" srcId="{5572DEA2-74F1-48AE-A335-AD2FD1ED4F37}" destId="{23541E5E-9681-49B0-9F30-7339C015CB08}" srcOrd="1" destOrd="0" presId="urn:microsoft.com/office/officeart/2005/8/layout/vList6"/>
    <dgm:cxn modelId="{EBA55206-2597-4749-A1FA-4F917399AC34}" type="presParOf" srcId="{ABD4DE83-2816-49AF-A05A-03C1664216B1}" destId="{DDC5377F-251D-45C6-BEAB-0DCA3A7C33B7}" srcOrd="15" destOrd="0" presId="urn:microsoft.com/office/officeart/2005/8/layout/vList6"/>
    <dgm:cxn modelId="{1DE1EA97-599E-466A-8A82-D6133D73F1E7}" type="presParOf" srcId="{ABD4DE83-2816-49AF-A05A-03C1664216B1}" destId="{97FD619B-56FA-4D80-AAA4-4E0C85793C02}" srcOrd="16" destOrd="0" presId="urn:microsoft.com/office/officeart/2005/8/layout/vList6"/>
    <dgm:cxn modelId="{E3291701-26F1-488B-A78D-CA6EAEE4ED22}" type="presParOf" srcId="{97FD619B-56FA-4D80-AAA4-4E0C85793C02}" destId="{74AE3F4F-0299-47F4-80CF-14FBF72589B7}" srcOrd="0" destOrd="0" presId="urn:microsoft.com/office/officeart/2005/8/layout/vList6"/>
    <dgm:cxn modelId="{3747E131-359A-48D2-BFB2-26307906CB0D}" type="presParOf" srcId="{97FD619B-56FA-4D80-AAA4-4E0C85793C02}" destId="{2ADCEFC9-6133-4589-9D53-6EEE602545AB}"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23935619-779B-47E0-87F1-EE9F31593EC7}"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uk-UA"/>
        </a:p>
      </dgm:t>
    </dgm:pt>
    <dgm:pt modelId="{D554CED1-FAC5-4359-A73C-D41D8C649EE7}">
      <dgm:prSet phldrT="[Текст]" custT="1"/>
      <dgm:spPr/>
      <dgm:t>
        <a:bodyPr/>
        <a:lstStyle/>
        <a:p>
          <a:r>
            <a:rPr lang="uk-UA" sz="4400" b="1" dirty="0" smtClean="0"/>
            <a:t>70</a:t>
          </a:r>
          <a:endParaRPr lang="uk-UA" sz="4400" b="1" dirty="0"/>
        </a:p>
      </dgm:t>
    </dgm:pt>
    <dgm:pt modelId="{5E67EDAD-139E-4714-87DE-6B8A0898E5F9}" type="parTrans" cxnId="{6A6525D6-49F5-4037-ACD0-8CD70A25BC19}">
      <dgm:prSet/>
      <dgm:spPr/>
      <dgm:t>
        <a:bodyPr/>
        <a:lstStyle/>
        <a:p>
          <a:endParaRPr lang="uk-UA" sz="1600"/>
        </a:p>
      </dgm:t>
    </dgm:pt>
    <dgm:pt modelId="{07DC384A-1F7C-4076-A4E2-879D24596B9D}" type="sibTrans" cxnId="{6A6525D6-49F5-4037-ACD0-8CD70A25BC19}">
      <dgm:prSet/>
      <dgm:spPr/>
      <dgm:t>
        <a:bodyPr/>
        <a:lstStyle/>
        <a:p>
          <a:endParaRPr lang="uk-UA"/>
        </a:p>
      </dgm:t>
    </dgm:pt>
    <dgm:pt modelId="{42145D28-1A62-4C62-9140-D5BBF14CD37A}">
      <dgm:prSet phldrT="[Текст]" custT="1"/>
      <dgm:spPr/>
      <dgm:t>
        <a:bodyPr/>
        <a:lstStyle/>
        <a:p>
          <a:r>
            <a:rPr lang="uk-UA" sz="1600" b="1" dirty="0" smtClean="0"/>
            <a:t>повна сім’я</a:t>
          </a:r>
          <a:endParaRPr lang="uk-UA" sz="1600" b="1" dirty="0"/>
        </a:p>
      </dgm:t>
    </dgm:pt>
    <dgm:pt modelId="{032ABA7C-F83F-49BE-A63A-0BFF8217929E}" type="parTrans" cxnId="{9C8D4E5C-B4C2-4638-B038-9C25342DAC8F}">
      <dgm:prSet/>
      <dgm:spPr/>
      <dgm:t>
        <a:bodyPr/>
        <a:lstStyle/>
        <a:p>
          <a:endParaRPr lang="uk-UA" sz="1600"/>
        </a:p>
      </dgm:t>
    </dgm:pt>
    <dgm:pt modelId="{8F715F29-04BD-4962-822D-C351CCB562BB}" type="sibTrans" cxnId="{9C8D4E5C-B4C2-4638-B038-9C25342DAC8F}">
      <dgm:prSet/>
      <dgm:spPr/>
      <dgm:t>
        <a:bodyPr/>
        <a:lstStyle/>
        <a:p>
          <a:endParaRPr lang="uk-UA"/>
        </a:p>
      </dgm:t>
    </dgm:pt>
    <dgm:pt modelId="{FDD341CC-662C-4F58-93D7-0FABB078BCA1}">
      <dgm:prSet phldrT="[Текст]" custT="1"/>
      <dgm:spPr/>
      <dgm:t>
        <a:bodyPr/>
        <a:lstStyle/>
        <a:p>
          <a:r>
            <a:rPr lang="uk-UA" sz="1600" b="1" dirty="0" smtClean="0"/>
            <a:t>діти виховуються однією матір'ю</a:t>
          </a:r>
          <a:endParaRPr lang="uk-UA" sz="1600" b="1" dirty="0"/>
        </a:p>
      </dgm:t>
    </dgm:pt>
    <dgm:pt modelId="{9411AC0E-4360-4558-ACCC-E15C2255F984}" type="parTrans" cxnId="{F8808843-5A57-44A3-B070-A510125E361D}">
      <dgm:prSet/>
      <dgm:spPr/>
      <dgm:t>
        <a:bodyPr/>
        <a:lstStyle/>
        <a:p>
          <a:endParaRPr lang="uk-UA" sz="1600"/>
        </a:p>
      </dgm:t>
    </dgm:pt>
    <dgm:pt modelId="{A5C84BDE-88B0-461A-9E73-6DBCE9AFC954}" type="sibTrans" cxnId="{F8808843-5A57-44A3-B070-A510125E361D}">
      <dgm:prSet/>
      <dgm:spPr/>
      <dgm:t>
        <a:bodyPr/>
        <a:lstStyle/>
        <a:p>
          <a:endParaRPr lang="uk-UA"/>
        </a:p>
      </dgm:t>
    </dgm:pt>
    <dgm:pt modelId="{A06DCE39-79A5-44C7-92A3-81E3FB8B402E}">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2000" b="1" dirty="0" smtClean="0"/>
            <a:t>Хмільницька міська ТГ</a:t>
          </a:r>
          <a:endParaRPr lang="uk-UA" sz="2000" dirty="0" smtClean="0"/>
        </a:p>
        <a:p>
          <a:pPr algn="ctr" defTabSz="666750">
            <a:lnSpc>
              <a:spcPct val="90000"/>
            </a:lnSpc>
            <a:spcBef>
              <a:spcPct val="0"/>
            </a:spcBef>
            <a:spcAft>
              <a:spcPct val="35000"/>
            </a:spcAft>
          </a:pPr>
          <a:endParaRPr lang="uk-UA" sz="2000" dirty="0"/>
        </a:p>
      </dgm:t>
    </dgm:pt>
    <dgm:pt modelId="{3A6483A7-D859-4D7D-92CF-0662454C1441}" type="parTrans" cxnId="{ED2825C4-B1F3-47F1-88D1-3CFEEBE6D8D0}">
      <dgm:prSet/>
      <dgm:spPr/>
      <dgm:t>
        <a:bodyPr/>
        <a:lstStyle/>
        <a:p>
          <a:endParaRPr lang="uk-UA"/>
        </a:p>
      </dgm:t>
    </dgm:pt>
    <dgm:pt modelId="{1D3FB349-591B-4FC0-8B78-ACAB553B34C9}" type="sibTrans" cxnId="{ED2825C4-B1F3-47F1-88D1-3CFEEBE6D8D0}">
      <dgm:prSet/>
      <dgm:spPr/>
      <dgm:t>
        <a:bodyPr/>
        <a:lstStyle/>
        <a:p>
          <a:endParaRPr lang="uk-UA"/>
        </a:p>
      </dgm:t>
    </dgm:pt>
    <dgm:pt modelId="{52D5DD55-86DF-453B-AA65-92ADCCB63E91}">
      <dgm:prSet custT="1"/>
      <dgm:spPr/>
      <dgm:t>
        <a:bodyPr/>
        <a:lstStyle/>
        <a:p>
          <a:r>
            <a:rPr lang="uk-UA" sz="1600" b="1" dirty="0" smtClean="0"/>
            <a:t>діти виховуються одним батьком</a:t>
          </a:r>
          <a:endParaRPr lang="uk-UA" sz="1600" b="1" dirty="0"/>
        </a:p>
      </dgm:t>
    </dgm:pt>
    <dgm:pt modelId="{F15CEE24-A7E4-4959-9606-4CDF6A771566}" type="parTrans" cxnId="{5F8B539D-D818-49C9-BF69-1D088B54FD9D}">
      <dgm:prSet/>
      <dgm:spPr/>
      <dgm:t>
        <a:bodyPr/>
        <a:lstStyle/>
        <a:p>
          <a:endParaRPr lang="uk-UA" sz="1600"/>
        </a:p>
      </dgm:t>
    </dgm:pt>
    <dgm:pt modelId="{A8591B1E-3A55-4709-9FE6-E8FE4FB98635}" type="sibTrans" cxnId="{5F8B539D-D818-49C9-BF69-1D088B54FD9D}">
      <dgm:prSet/>
      <dgm:spPr/>
      <dgm:t>
        <a:bodyPr/>
        <a:lstStyle/>
        <a:p>
          <a:endParaRPr lang="uk-UA"/>
        </a:p>
      </dgm:t>
    </dgm:pt>
    <dgm:pt modelId="{983FB34B-F022-47FB-915A-882A94A297F3}">
      <dgm:prSet/>
      <dgm:spPr/>
      <dgm:t>
        <a:bodyPr/>
        <a:lstStyle/>
        <a:p>
          <a:r>
            <a:rPr lang="uk-UA" dirty="0" smtClean="0"/>
            <a:t>56</a:t>
          </a:r>
          <a:endParaRPr lang="uk-UA" dirty="0"/>
        </a:p>
      </dgm:t>
    </dgm:pt>
    <dgm:pt modelId="{770C7780-4907-44CF-90F3-85C6462CA1F9}" type="parTrans" cxnId="{F959DEBC-0681-4AA7-9C43-59F9E33D1613}">
      <dgm:prSet/>
      <dgm:spPr/>
      <dgm:t>
        <a:bodyPr/>
        <a:lstStyle/>
        <a:p>
          <a:endParaRPr lang="uk-UA"/>
        </a:p>
      </dgm:t>
    </dgm:pt>
    <dgm:pt modelId="{CDAAF7A2-5D3E-48CD-82F5-DF01F97ACAE1}" type="sibTrans" cxnId="{F959DEBC-0681-4AA7-9C43-59F9E33D1613}">
      <dgm:prSet/>
      <dgm:spPr/>
      <dgm:t>
        <a:bodyPr/>
        <a:lstStyle/>
        <a:p>
          <a:endParaRPr lang="uk-UA"/>
        </a:p>
      </dgm:t>
    </dgm:pt>
    <dgm:pt modelId="{9F16C028-8186-444F-A6AA-FA7D952B8AD4}">
      <dgm:prSet/>
      <dgm:spPr/>
      <dgm:t>
        <a:bodyPr/>
        <a:lstStyle/>
        <a:p>
          <a:r>
            <a:rPr lang="uk-UA" dirty="0" smtClean="0"/>
            <a:t>24</a:t>
          </a:r>
          <a:endParaRPr lang="uk-UA" dirty="0"/>
        </a:p>
      </dgm:t>
    </dgm:pt>
    <dgm:pt modelId="{9C99C891-9BF2-47D8-A73F-625CCF52403A}" type="parTrans" cxnId="{0CBBA2ED-6E28-4EC1-A8DF-2896F5557374}">
      <dgm:prSet/>
      <dgm:spPr/>
      <dgm:t>
        <a:bodyPr/>
        <a:lstStyle/>
        <a:p>
          <a:endParaRPr lang="uk-UA"/>
        </a:p>
      </dgm:t>
    </dgm:pt>
    <dgm:pt modelId="{D566E9EB-E2BD-44C0-9045-A5CDE1737B9B}" type="sibTrans" cxnId="{0CBBA2ED-6E28-4EC1-A8DF-2896F5557374}">
      <dgm:prSet/>
      <dgm:spPr/>
      <dgm:t>
        <a:bodyPr/>
        <a:lstStyle/>
        <a:p>
          <a:endParaRPr lang="uk-UA"/>
        </a:p>
      </dgm:t>
    </dgm:pt>
    <dgm:pt modelId="{C05F50D4-EFCF-4F92-AC17-F666B68BEB53}">
      <dgm:prSet/>
      <dgm:spPr/>
      <dgm:t>
        <a:bodyPr/>
        <a:lstStyle/>
        <a:p>
          <a:r>
            <a:rPr lang="uk-UA" dirty="0" smtClean="0"/>
            <a:t>0</a:t>
          </a:r>
          <a:endParaRPr lang="uk-UA" dirty="0"/>
        </a:p>
      </dgm:t>
    </dgm:pt>
    <dgm:pt modelId="{56735F96-9162-43E1-94F5-92732662BE25}" type="parTrans" cxnId="{980DFAC9-881A-4BE5-B2FC-B8B737C9E77F}">
      <dgm:prSet/>
      <dgm:spPr/>
      <dgm:t>
        <a:bodyPr/>
        <a:lstStyle/>
        <a:p>
          <a:endParaRPr lang="uk-UA"/>
        </a:p>
      </dgm:t>
    </dgm:pt>
    <dgm:pt modelId="{EE8E8B05-21F6-4AA3-B145-B713BC165514}" type="sibTrans" cxnId="{980DFAC9-881A-4BE5-B2FC-B8B737C9E77F}">
      <dgm:prSet/>
      <dgm:spPr/>
      <dgm:t>
        <a:bodyPr/>
        <a:lstStyle/>
        <a:p>
          <a:endParaRPr lang="uk-UA"/>
        </a:p>
      </dgm:t>
    </dgm:pt>
    <dgm:pt modelId="{2005620A-83E7-45D8-8B24-786AC2557022}">
      <dgm:prSet custT="1"/>
      <dgm:spPr/>
      <dgm:t>
        <a:bodyPr/>
        <a:lstStyle/>
        <a:p>
          <a:r>
            <a:rPr lang="uk-UA" sz="1600" b="1" dirty="0" smtClean="0"/>
            <a:t>У сім’ї  1 дитина</a:t>
          </a:r>
          <a:endParaRPr lang="uk-UA" sz="1600" b="1" dirty="0"/>
        </a:p>
      </dgm:t>
    </dgm:pt>
    <dgm:pt modelId="{9ED89E3D-7EFA-43BE-A9AE-AD14E2F8B4DD}" type="parTrans" cxnId="{88229F63-EEA7-489D-ACDE-D2827B152A05}">
      <dgm:prSet/>
      <dgm:spPr/>
      <dgm:t>
        <a:bodyPr/>
        <a:lstStyle/>
        <a:p>
          <a:endParaRPr lang="uk-UA" sz="1600"/>
        </a:p>
      </dgm:t>
    </dgm:pt>
    <dgm:pt modelId="{EF776F70-B39A-4F81-B555-2910EBC1B50F}" type="sibTrans" cxnId="{88229F63-EEA7-489D-ACDE-D2827B152A05}">
      <dgm:prSet/>
      <dgm:spPr/>
      <dgm:t>
        <a:bodyPr/>
        <a:lstStyle/>
        <a:p>
          <a:endParaRPr lang="uk-UA"/>
        </a:p>
      </dgm:t>
    </dgm:pt>
    <dgm:pt modelId="{7E9CE071-A205-435F-A496-B05865198F2E}">
      <dgm:prSet custT="1"/>
      <dgm:spPr/>
      <dgm:t>
        <a:bodyPr/>
        <a:lstStyle/>
        <a:p>
          <a:r>
            <a:rPr lang="uk-UA" sz="1600" b="1" dirty="0" smtClean="0"/>
            <a:t>У сім’ї  2 дитини</a:t>
          </a:r>
          <a:endParaRPr lang="uk-UA" sz="1600" b="1" dirty="0"/>
        </a:p>
      </dgm:t>
    </dgm:pt>
    <dgm:pt modelId="{1D21A80F-BA68-4C89-92BD-D9C8CFF8ADF9}" type="sibTrans" cxnId="{C893751F-846B-4FC5-9645-5FAB66B8E33F}">
      <dgm:prSet/>
      <dgm:spPr/>
      <dgm:t>
        <a:bodyPr/>
        <a:lstStyle/>
        <a:p>
          <a:endParaRPr lang="uk-UA"/>
        </a:p>
      </dgm:t>
    </dgm:pt>
    <dgm:pt modelId="{3C5E3CA2-8B6A-4E3F-AEE6-E930A36F3D23}" type="parTrans" cxnId="{C893751F-846B-4FC5-9645-5FAB66B8E33F}">
      <dgm:prSet/>
      <dgm:spPr/>
      <dgm:t>
        <a:bodyPr/>
        <a:lstStyle/>
        <a:p>
          <a:endParaRPr lang="uk-UA" sz="1600"/>
        </a:p>
      </dgm:t>
    </dgm:pt>
    <dgm:pt modelId="{1617851F-55C1-4F34-8089-551FB863785E}">
      <dgm:prSet custT="1"/>
      <dgm:spPr/>
      <dgm:t>
        <a:bodyPr/>
        <a:lstStyle/>
        <a:p>
          <a:r>
            <a:rPr lang="uk-UA" sz="1600" b="1" dirty="0" smtClean="0"/>
            <a:t>У сім’ї  3-5 дітей</a:t>
          </a:r>
          <a:endParaRPr lang="uk-UA" sz="1600" b="1" dirty="0"/>
        </a:p>
      </dgm:t>
    </dgm:pt>
    <dgm:pt modelId="{D03669F6-0135-4B75-97E2-3747006CBCE6}" type="parTrans" cxnId="{A3EE71F0-1B12-4347-BA51-7801C211D6E1}">
      <dgm:prSet/>
      <dgm:spPr/>
      <dgm:t>
        <a:bodyPr/>
        <a:lstStyle/>
        <a:p>
          <a:endParaRPr lang="uk-UA" sz="1600"/>
        </a:p>
      </dgm:t>
    </dgm:pt>
    <dgm:pt modelId="{6B4EEC32-C912-48FC-BE2C-ACA24CDE1609}" type="sibTrans" cxnId="{A3EE71F0-1B12-4347-BA51-7801C211D6E1}">
      <dgm:prSet/>
      <dgm:spPr/>
      <dgm:t>
        <a:bodyPr/>
        <a:lstStyle/>
        <a:p>
          <a:endParaRPr lang="uk-UA"/>
        </a:p>
      </dgm:t>
    </dgm:pt>
    <dgm:pt modelId="{DD51CB65-2B67-4C57-94B8-4070629A76BF}">
      <dgm:prSet custT="1"/>
      <dgm:spPr/>
      <dgm:t>
        <a:bodyPr/>
        <a:lstStyle/>
        <a:p>
          <a:r>
            <a:rPr lang="uk-UA" sz="1600" b="1" dirty="0" smtClean="0"/>
            <a:t>У сім’ї  більше 5 дітей</a:t>
          </a:r>
          <a:endParaRPr lang="uk-UA" sz="1600" b="1" dirty="0"/>
        </a:p>
      </dgm:t>
    </dgm:pt>
    <dgm:pt modelId="{A1CF13C9-21AC-4801-8DF3-91A66EE17775}" type="parTrans" cxnId="{B0D8E521-9780-4ACE-8F59-6A6FC88E9FDB}">
      <dgm:prSet/>
      <dgm:spPr/>
      <dgm:t>
        <a:bodyPr/>
        <a:lstStyle/>
        <a:p>
          <a:endParaRPr lang="uk-UA" sz="1600"/>
        </a:p>
      </dgm:t>
    </dgm:pt>
    <dgm:pt modelId="{043C5BFD-20FD-4F4B-8E7D-454395F44E8D}" type="sibTrans" cxnId="{B0D8E521-9780-4ACE-8F59-6A6FC88E9FDB}">
      <dgm:prSet/>
      <dgm:spPr/>
      <dgm:t>
        <a:bodyPr/>
        <a:lstStyle/>
        <a:p>
          <a:endParaRPr lang="uk-UA"/>
        </a:p>
      </dgm:t>
    </dgm:pt>
    <dgm:pt modelId="{B84E2303-3401-4FDD-B1AE-100968332152}">
      <dgm:prSet/>
      <dgm:spPr/>
      <dgm:t>
        <a:bodyPr/>
        <a:lstStyle/>
        <a:p>
          <a:r>
            <a:rPr lang="uk-UA" dirty="0" smtClean="0"/>
            <a:t>21</a:t>
          </a:r>
          <a:endParaRPr lang="uk-UA" dirty="0"/>
        </a:p>
      </dgm:t>
    </dgm:pt>
    <dgm:pt modelId="{7643C27B-B751-49D6-8D4C-573A6D25D41C}" type="parTrans" cxnId="{17E005C5-0066-418D-8F84-A33A36281ED9}">
      <dgm:prSet/>
      <dgm:spPr/>
      <dgm:t>
        <a:bodyPr/>
        <a:lstStyle/>
        <a:p>
          <a:endParaRPr lang="uk-UA"/>
        </a:p>
      </dgm:t>
    </dgm:pt>
    <dgm:pt modelId="{16CFAF1C-15C6-41F3-BDBA-9A770BC99DC4}" type="sibTrans" cxnId="{17E005C5-0066-418D-8F84-A33A36281ED9}">
      <dgm:prSet/>
      <dgm:spPr/>
      <dgm:t>
        <a:bodyPr/>
        <a:lstStyle/>
        <a:p>
          <a:endParaRPr lang="uk-UA"/>
        </a:p>
      </dgm:t>
    </dgm:pt>
    <dgm:pt modelId="{4C566F75-D700-4C66-9984-FFDB556F844A}">
      <dgm:prSet/>
      <dgm:spPr/>
      <dgm:t>
        <a:bodyPr/>
        <a:lstStyle/>
        <a:p>
          <a:r>
            <a:rPr lang="uk-UA" dirty="0" smtClean="0"/>
            <a:t>36</a:t>
          </a:r>
          <a:endParaRPr lang="uk-UA" dirty="0"/>
        </a:p>
      </dgm:t>
    </dgm:pt>
    <dgm:pt modelId="{C42EC7C2-35D6-4EC4-8E41-8560DB8697A9}" type="parTrans" cxnId="{B434032D-F9E7-48F6-8B0E-86B587B0F370}">
      <dgm:prSet/>
      <dgm:spPr/>
      <dgm:t>
        <a:bodyPr/>
        <a:lstStyle/>
        <a:p>
          <a:endParaRPr lang="uk-UA"/>
        </a:p>
      </dgm:t>
    </dgm:pt>
    <dgm:pt modelId="{F41E2843-4676-4DE5-9ED1-F0B62EB6BB23}" type="sibTrans" cxnId="{B434032D-F9E7-48F6-8B0E-86B587B0F370}">
      <dgm:prSet/>
      <dgm:spPr/>
      <dgm:t>
        <a:bodyPr/>
        <a:lstStyle/>
        <a:p>
          <a:endParaRPr lang="uk-UA"/>
        </a:p>
      </dgm:t>
    </dgm:pt>
    <dgm:pt modelId="{F456759A-FAE5-40D1-86C4-EB39A1136296}">
      <dgm:prSet/>
      <dgm:spPr/>
      <dgm:t>
        <a:bodyPr/>
        <a:lstStyle/>
        <a:p>
          <a:r>
            <a:rPr lang="uk-UA" dirty="0" smtClean="0"/>
            <a:t>12</a:t>
          </a:r>
          <a:endParaRPr lang="uk-UA" dirty="0"/>
        </a:p>
      </dgm:t>
    </dgm:pt>
    <dgm:pt modelId="{73B6F93D-2499-4775-8567-D26B2134D552}" type="parTrans" cxnId="{BCB406F6-CEDA-4FE5-8F40-B348075A78FB}">
      <dgm:prSet/>
      <dgm:spPr/>
      <dgm:t>
        <a:bodyPr/>
        <a:lstStyle/>
        <a:p>
          <a:endParaRPr lang="uk-UA"/>
        </a:p>
      </dgm:t>
    </dgm:pt>
    <dgm:pt modelId="{5809EA28-8594-47C0-A81B-066824103BBF}" type="sibTrans" cxnId="{BCB406F6-CEDA-4FE5-8F40-B348075A78FB}">
      <dgm:prSet/>
      <dgm:spPr/>
      <dgm:t>
        <a:bodyPr/>
        <a:lstStyle/>
        <a:p>
          <a:endParaRPr lang="uk-UA"/>
        </a:p>
      </dgm:t>
    </dgm:pt>
    <dgm:pt modelId="{A60199D8-EBF8-422F-A82D-BD69FA73A697}">
      <dgm:prSet/>
      <dgm:spPr/>
      <dgm:t>
        <a:bodyPr/>
        <a:lstStyle/>
        <a:p>
          <a:r>
            <a:rPr lang="uk-UA" dirty="0" smtClean="0"/>
            <a:t>1</a:t>
          </a:r>
          <a:endParaRPr lang="uk-UA" dirty="0"/>
        </a:p>
      </dgm:t>
    </dgm:pt>
    <dgm:pt modelId="{608E729A-10A3-442F-A942-9F63B76C5A37}" type="parTrans" cxnId="{D83670C3-09B7-4D48-81E2-A05FDA0C0167}">
      <dgm:prSet/>
      <dgm:spPr/>
      <dgm:t>
        <a:bodyPr/>
        <a:lstStyle/>
        <a:p>
          <a:endParaRPr lang="uk-UA"/>
        </a:p>
      </dgm:t>
    </dgm:pt>
    <dgm:pt modelId="{601BEFB1-5DE2-45D7-A4E0-4CBB06C3CB6B}" type="sibTrans" cxnId="{D83670C3-09B7-4D48-81E2-A05FDA0C0167}">
      <dgm:prSet/>
      <dgm:spPr/>
      <dgm:t>
        <a:bodyPr/>
        <a:lstStyle/>
        <a:p>
          <a:endParaRPr lang="uk-UA"/>
        </a:p>
      </dgm:t>
    </dgm:pt>
    <dgm:pt modelId="{2EE84E7F-819E-412B-9078-A8533B8C1195}" type="pres">
      <dgm:prSet presAssocID="{23935619-779B-47E0-87F1-EE9F31593EC7}" presName="diagram" presStyleCnt="0">
        <dgm:presLayoutVars>
          <dgm:chPref val="1"/>
          <dgm:dir/>
          <dgm:animOne val="branch"/>
          <dgm:animLvl val="lvl"/>
          <dgm:resizeHandles val="exact"/>
        </dgm:presLayoutVars>
      </dgm:prSet>
      <dgm:spPr/>
      <dgm:t>
        <a:bodyPr/>
        <a:lstStyle/>
        <a:p>
          <a:endParaRPr lang="uk-UA"/>
        </a:p>
      </dgm:t>
    </dgm:pt>
    <dgm:pt modelId="{F59403A7-EB68-47E7-9249-F3C0FF4EBD5B}" type="pres">
      <dgm:prSet presAssocID="{A06DCE39-79A5-44C7-92A3-81E3FB8B402E}" presName="root1" presStyleCnt="0"/>
      <dgm:spPr/>
    </dgm:pt>
    <dgm:pt modelId="{AFA1A0FA-827A-4DAA-95EB-95E660322A02}" type="pres">
      <dgm:prSet presAssocID="{A06DCE39-79A5-44C7-92A3-81E3FB8B402E}" presName="LevelOneTextNode" presStyleLbl="node0" presStyleIdx="0" presStyleCnt="1" custScaleX="216706" custScaleY="193597">
        <dgm:presLayoutVars>
          <dgm:chPref val="3"/>
        </dgm:presLayoutVars>
      </dgm:prSet>
      <dgm:spPr/>
      <dgm:t>
        <a:bodyPr/>
        <a:lstStyle/>
        <a:p>
          <a:endParaRPr lang="uk-UA"/>
        </a:p>
      </dgm:t>
    </dgm:pt>
    <dgm:pt modelId="{893CF540-490A-479A-B431-943867D6466B}" type="pres">
      <dgm:prSet presAssocID="{A06DCE39-79A5-44C7-92A3-81E3FB8B402E}" presName="level2hierChild" presStyleCnt="0"/>
      <dgm:spPr/>
    </dgm:pt>
    <dgm:pt modelId="{CDB24699-E8BB-47FD-8511-C60982B2A03C}" type="pres">
      <dgm:prSet presAssocID="{5E67EDAD-139E-4714-87DE-6B8A0898E5F9}" presName="conn2-1" presStyleLbl="parChTrans1D2" presStyleIdx="0" presStyleCnt="1"/>
      <dgm:spPr/>
      <dgm:t>
        <a:bodyPr/>
        <a:lstStyle/>
        <a:p>
          <a:endParaRPr lang="uk-UA"/>
        </a:p>
      </dgm:t>
    </dgm:pt>
    <dgm:pt modelId="{A4AF22BE-B8E8-4277-BE63-B0C2208597B6}" type="pres">
      <dgm:prSet presAssocID="{5E67EDAD-139E-4714-87DE-6B8A0898E5F9}" presName="connTx" presStyleLbl="parChTrans1D2" presStyleIdx="0" presStyleCnt="1"/>
      <dgm:spPr/>
      <dgm:t>
        <a:bodyPr/>
        <a:lstStyle/>
        <a:p>
          <a:endParaRPr lang="uk-UA"/>
        </a:p>
      </dgm:t>
    </dgm:pt>
    <dgm:pt modelId="{75CD88B6-4B9D-46FA-BC1B-5FD8BAF916B0}" type="pres">
      <dgm:prSet presAssocID="{D554CED1-FAC5-4359-A73C-D41D8C649EE7}" presName="root2" presStyleCnt="0"/>
      <dgm:spPr/>
    </dgm:pt>
    <dgm:pt modelId="{866104C2-ABAB-4118-BF4E-1C4B2E667E34}" type="pres">
      <dgm:prSet presAssocID="{D554CED1-FAC5-4359-A73C-D41D8C649EE7}" presName="LevelTwoTextNode" presStyleLbl="node2" presStyleIdx="0" presStyleCnt="1" custScaleX="85894" custScaleY="177670" custLinFactNeighborX="-15187" custLinFactNeighborY="-4621">
        <dgm:presLayoutVars>
          <dgm:chPref val="3"/>
        </dgm:presLayoutVars>
      </dgm:prSet>
      <dgm:spPr/>
      <dgm:t>
        <a:bodyPr/>
        <a:lstStyle/>
        <a:p>
          <a:endParaRPr lang="uk-UA"/>
        </a:p>
      </dgm:t>
    </dgm:pt>
    <dgm:pt modelId="{811606C5-746A-4229-BFB8-AFDAD4F594F6}" type="pres">
      <dgm:prSet presAssocID="{D554CED1-FAC5-4359-A73C-D41D8C649EE7}" presName="level3hierChild" presStyleCnt="0"/>
      <dgm:spPr/>
    </dgm:pt>
    <dgm:pt modelId="{1D24CEFD-A7FA-4351-BE4F-1514DDD0549B}" type="pres">
      <dgm:prSet presAssocID="{032ABA7C-F83F-49BE-A63A-0BFF8217929E}" presName="conn2-1" presStyleLbl="parChTrans1D3" presStyleIdx="0" presStyleCnt="7"/>
      <dgm:spPr/>
      <dgm:t>
        <a:bodyPr/>
        <a:lstStyle/>
        <a:p>
          <a:endParaRPr lang="uk-UA"/>
        </a:p>
      </dgm:t>
    </dgm:pt>
    <dgm:pt modelId="{1275369B-394A-4A79-ADEB-1C2E65AF3E82}" type="pres">
      <dgm:prSet presAssocID="{032ABA7C-F83F-49BE-A63A-0BFF8217929E}" presName="connTx" presStyleLbl="parChTrans1D3" presStyleIdx="0" presStyleCnt="7"/>
      <dgm:spPr/>
      <dgm:t>
        <a:bodyPr/>
        <a:lstStyle/>
        <a:p>
          <a:endParaRPr lang="uk-UA"/>
        </a:p>
      </dgm:t>
    </dgm:pt>
    <dgm:pt modelId="{D53DDE73-47E3-4C6C-B1A5-A7885C4AE857}" type="pres">
      <dgm:prSet presAssocID="{42145D28-1A62-4C62-9140-D5BBF14CD37A}" presName="root2" presStyleCnt="0"/>
      <dgm:spPr/>
    </dgm:pt>
    <dgm:pt modelId="{6E6E8B29-59E2-41FC-B41C-6997383BE4F9}" type="pres">
      <dgm:prSet presAssocID="{42145D28-1A62-4C62-9140-D5BBF14CD37A}" presName="LevelTwoTextNode" presStyleLbl="node3" presStyleIdx="0" presStyleCnt="7" custScaleY="108923" custLinFactNeighborX="2196" custLinFactNeighborY="-616">
        <dgm:presLayoutVars>
          <dgm:chPref val="3"/>
        </dgm:presLayoutVars>
      </dgm:prSet>
      <dgm:spPr/>
      <dgm:t>
        <a:bodyPr/>
        <a:lstStyle/>
        <a:p>
          <a:endParaRPr lang="uk-UA"/>
        </a:p>
      </dgm:t>
    </dgm:pt>
    <dgm:pt modelId="{FFA25E41-C8B1-4035-876C-B751E45E3755}" type="pres">
      <dgm:prSet presAssocID="{42145D28-1A62-4C62-9140-D5BBF14CD37A}" presName="level3hierChild" presStyleCnt="0"/>
      <dgm:spPr/>
    </dgm:pt>
    <dgm:pt modelId="{7DD1B85E-9972-4A52-AFBE-53BDE85CC9AE}" type="pres">
      <dgm:prSet presAssocID="{770C7780-4907-44CF-90F3-85C6462CA1F9}" presName="conn2-1" presStyleLbl="parChTrans1D4" presStyleIdx="0" presStyleCnt="7"/>
      <dgm:spPr/>
      <dgm:t>
        <a:bodyPr/>
        <a:lstStyle/>
        <a:p>
          <a:endParaRPr lang="uk-UA"/>
        </a:p>
      </dgm:t>
    </dgm:pt>
    <dgm:pt modelId="{62D84E8E-C428-424A-8C1A-7A427AF24EF8}" type="pres">
      <dgm:prSet presAssocID="{770C7780-4907-44CF-90F3-85C6462CA1F9}" presName="connTx" presStyleLbl="parChTrans1D4" presStyleIdx="0" presStyleCnt="7"/>
      <dgm:spPr/>
      <dgm:t>
        <a:bodyPr/>
        <a:lstStyle/>
        <a:p>
          <a:endParaRPr lang="uk-UA"/>
        </a:p>
      </dgm:t>
    </dgm:pt>
    <dgm:pt modelId="{5ED8791B-F8A4-4A53-A73B-15F8A8ACFB24}" type="pres">
      <dgm:prSet presAssocID="{983FB34B-F022-47FB-915A-882A94A297F3}" presName="root2" presStyleCnt="0"/>
      <dgm:spPr/>
    </dgm:pt>
    <dgm:pt modelId="{3A25DC72-934F-44DE-8BC3-751539A5EB57}" type="pres">
      <dgm:prSet presAssocID="{983FB34B-F022-47FB-915A-882A94A297F3}" presName="LevelTwoTextNode" presStyleLbl="node4" presStyleIdx="0" presStyleCnt="7">
        <dgm:presLayoutVars>
          <dgm:chPref val="3"/>
        </dgm:presLayoutVars>
      </dgm:prSet>
      <dgm:spPr/>
      <dgm:t>
        <a:bodyPr/>
        <a:lstStyle/>
        <a:p>
          <a:endParaRPr lang="uk-UA"/>
        </a:p>
      </dgm:t>
    </dgm:pt>
    <dgm:pt modelId="{12FD4C63-6853-48FB-9188-F8D31D0076D3}" type="pres">
      <dgm:prSet presAssocID="{983FB34B-F022-47FB-915A-882A94A297F3}" presName="level3hierChild" presStyleCnt="0"/>
      <dgm:spPr/>
    </dgm:pt>
    <dgm:pt modelId="{861CC184-012F-4C5C-A28F-0FE3A9A61AC9}" type="pres">
      <dgm:prSet presAssocID="{9411AC0E-4360-4558-ACCC-E15C2255F984}" presName="conn2-1" presStyleLbl="parChTrans1D3" presStyleIdx="1" presStyleCnt="7"/>
      <dgm:spPr/>
      <dgm:t>
        <a:bodyPr/>
        <a:lstStyle/>
        <a:p>
          <a:endParaRPr lang="uk-UA"/>
        </a:p>
      </dgm:t>
    </dgm:pt>
    <dgm:pt modelId="{533CE2E3-0256-47A6-ADF3-62CF1D581F6C}" type="pres">
      <dgm:prSet presAssocID="{9411AC0E-4360-4558-ACCC-E15C2255F984}" presName="connTx" presStyleLbl="parChTrans1D3" presStyleIdx="1" presStyleCnt="7"/>
      <dgm:spPr/>
      <dgm:t>
        <a:bodyPr/>
        <a:lstStyle/>
        <a:p>
          <a:endParaRPr lang="uk-UA"/>
        </a:p>
      </dgm:t>
    </dgm:pt>
    <dgm:pt modelId="{A38961EF-93DC-4C42-936E-66380DB99578}" type="pres">
      <dgm:prSet presAssocID="{FDD341CC-662C-4F58-93D7-0FABB078BCA1}" presName="root2" presStyleCnt="0"/>
      <dgm:spPr/>
    </dgm:pt>
    <dgm:pt modelId="{09B83340-8F49-4ED9-95DC-E51600C4B5E4}" type="pres">
      <dgm:prSet presAssocID="{FDD341CC-662C-4F58-93D7-0FABB078BCA1}" presName="LevelTwoTextNode" presStyleLbl="node3" presStyleIdx="1" presStyleCnt="7" custScaleY="85336">
        <dgm:presLayoutVars>
          <dgm:chPref val="3"/>
        </dgm:presLayoutVars>
      </dgm:prSet>
      <dgm:spPr/>
      <dgm:t>
        <a:bodyPr/>
        <a:lstStyle/>
        <a:p>
          <a:endParaRPr lang="uk-UA"/>
        </a:p>
      </dgm:t>
    </dgm:pt>
    <dgm:pt modelId="{BFAE1AD4-642C-48CC-88A5-B9FE2A07200F}" type="pres">
      <dgm:prSet presAssocID="{FDD341CC-662C-4F58-93D7-0FABB078BCA1}" presName="level3hierChild" presStyleCnt="0"/>
      <dgm:spPr/>
    </dgm:pt>
    <dgm:pt modelId="{0AD1DEA2-6928-4709-95FF-69F579F44596}" type="pres">
      <dgm:prSet presAssocID="{9C99C891-9BF2-47D8-A73F-625CCF52403A}" presName="conn2-1" presStyleLbl="parChTrans1D4" presStyleIdx="1" presStyleCnt="7"/>
      <dgm:spPr/>
      <dgm:t>
        <a:bodyPr/>
        <a:lstStyle/>
        <a:p>
          <a:endParaRPr lang="uk-UA"/>
        </a:p>
      </dgm:t>
    </dgm:pt>
    <dgm:pt modelId="{1A0620C0-E4FF-429F-8689-7E7FB3DDF93F}" type="pres">
      <dgm:prSet presAssocID="{9C99C891-9BF2-47D8-A73F-625CCF52403A}" presName="connTx" presStyleLbl="parChTrans1D4" presStyleIdx="1" presStyleCnt="7"/>
      <dgm:spPr/>
      <dgm:t>
        <a:bodyPr/>
        <a:lstStyle/>
        <a:p>
          <a:endParaRPr lang="uk-UA"/>
        </a:p>
      </dgm:t>
    </dgm:pt>
    <dgm:pt modelId="{FC79E11A-D97D-4D95-BD87-2CE3A87831A3}" type="pres">
      <dgm:prSet presAssocID="{9F16C028-8186-444F-A6AA-FA7D952B8AD4}" presName="root2" presStyleCnt="0"/>
      <dgm:spPr/>
    </dgm:pt>
    <dgm:pt modelId="{767BE3C3-48F3-440D-9F2F-981B7C66B3A7}" type="pres">
      <dgm:prSet presAssocID="{9F16C028-8186-444F-A6AA-FA7D952B8AD4}" presName="LevelTwoTextNode" presStyleLbl="node4" presStyleIdx="1" presStyleCnt="7" custLinFactNeighborX="605" custLinFactNeighborY="-4683">
        <dgm:presLayoutVars>
          <dgm:chPref val="3"/>
        </dgm:presLayoutVars>
      </dgm:prSet>
      <dgm:spPr/>
      <dgm:t>
        <a:bodyPr/>
        <a:lstStyle/>
        <a:p>
          <a:endParaRPr lang="uk-UA"/>
        </a:p>
      </dgm:t>
    </dgm:pt>
    <dgm:pt modelId="{D2DAA03E-A136-44C1-9F65-273490D8CB05}" type="pres">
      <dgm:prSet presAssocID="{9F16C028-8186-444F-A6AA-FA7D952B8AD4}" presName="level3hierChild" presStyleCnt="0"/>
      <dgm:spPr/>
    </dgm:pt>
    <dgm:pt modelId="{E678DB3B-D122-4445-960D-8DCF94A26893}" type="pres">
      <dgm:prSet presAssocID="{F15CEE24-A7E4-4959-9606-4CDF6A771566}" presName="conn2-1" presStyleLbl="parChTrans1D3" presStyleIdx="2" presStyleCnt="7"/>
      <dgm:spPr/>
      <dgm:t>
        <a:bodyPr/>
        <a:lstStyle/>
        <a:p>
          <a:endParaRPr lang="uk-UA"/>
        </a:p>
      </dgm:t>
    </dgm:pt>
    <dgm:pt modelId="{127A6F66-6EDF-4AD6-8472-A2D89C42D52A}" type="pres">
      <dgm:prSet presAssocID="{F15CEE24-A7E4-4959-9606-4CDF6A771566}" presName="connTx" presStyleLbl="parChTrans1D3" presStyleIdx="2" presStyleCnt="7"/>
      <dgm:spPr/>
      <dgm:t>
        <a:bodyPr/>
        <a:lstStyle/>
        <a:p>
          <a:endParaRPr lang="uk-UA"/>
        </a:p>
      </dgm:t>
    </dgm:pt>
    <dgm:pt modelId="{3B376204-4F2F-4446-B416-147C507ECA87}" type="pres">
      <dgm:prSet presAssocID="{52D5DD55-86DF-453B-AA65-92ADCCB63E91}" presName="root2" presStyleCnt="0"/>
      <dgm:spPr/>
    </dgm:pt>
    <dgm:pt modelId="{72DF1179-7953-4D09-82B4-7AE90E57D7CE}" type="pres">
      <dgm:prSet presAssocID="{52D5DD55-86DF-453B-AA65-92ADCCB63E91}" presName="LevelTwoTextNode" presStyleLbl="node3" presStyleIdx="2" presStyleCnt="7" custScaleY="100849">
        <dgm:presLayoutVars>
          <dgm:chPref val="3"/>
        </dgm:presLayoutVars>
      </dgm:prSet>
      <dgm:spPr/>
      <dgm:t>
        <a:bodyPr/>
        <a:lstStyle/>
        <a:p>
          <a:endParaRPr lang="uk-UA"/>
        </a:p>
      </dgm:t>
    </dgm:pt>
    <dgm:pt modelId="{ACFA6C9F-5BC8-452B-ABFB-935168A174EB}" type="pres">
      <dgm:prSet presAssocID="{52D5DD55-86DF-453B-AA65-92ADCCB63E91}" presName="level3hierChild" presStyleCnt="0"/>
      <dgm:spPr/>
    </dgm:pt>
    <dgm:pt modelId="{E297B9F8-B4EB-43BD-B04C-C877B765E6A9}" type="pres">
      <dgm:prSet presAssocID="{56735F96-9162-43E1-94F5-92732662BE25}" presName="conn2-1" presStyleLbl="parChTrans1D4" presStyleIdx="2" presStyleCnt="7"/>
      <dgm:spPr/>
      <dgm:t>
        <a:bodyPr/>
        <a:lstStyle/>
        <a:p>
          <a:endParaRPr lang="uk-UA"/>
        </a:p>
      </dgm:t>
    </dgm:pt>
    <dgm:pt modelId="{478292C4-DB6F-478F-A028-F71A541F620D}" type="pres">
      <dgm:prSet presAssocID="{56735F96-9162-43E1-94F5-92732662BE25}" presName="connTx" presStyleLbl="parChTrans1D4" presStyleIdx="2" presStyleCnt="7"/>
      <dgm:spPr/>
      <dgm:t>
        <a:bodyPr/>
        <a:lstStyle/>
        <a:p>
          <a:endParaRPr lang="uk-UA"/>
        </a:p>
      </dgm:t>
    </dgm:pt>
    <dgm:pt modelId="{D8C74B7A-BDC7-4147-A7B6-720D852EA742}" type="pres">
      <dgm:prSet presAssocID="{C05F50D4-EFCF-4F92-AC17-F666B68BEB53}" presName="root2" presStyleCnt="0"/>
      <dgm:spPr/>
    </dgm:pt>
    <dgm:pt modelId="{9534D655-7D73-4F3C-BA9A-616E767D1CE1}" type="pres">
      <dgm:prSet presAssocID="{C05F50D4-EFCF-4F92-AC17-F666B68BEB53}" presName="LevelTwoTextNode" presStyleLbl="node4" presStyleIdx="2" presStyleCnt="7">
        <dgm:presLayoutVars>
          <dgm:chPref val="3"/>
        </dgm:presLayoutVars>
      </dgm:prSet>
      <dgm:spPr/>
      <dgm:t>
        <a:bodyPr/>
        <a:lstStyle/>
        <a:p>
          <a:endParaRPr lang="uk-UA"/>
        </a:p>
      </dgm:t>
    </dgm:pt>
    <dgm:pt modelId="{87610412-9664-40E4-B048-0D5635AF5406}" type="pres">
      <dgm:prSet presAssocID="{C05F50D4-EFCF-4F92-AC17-F666B68BEB53}" presName="level3hierChild" presStyleCnt="0"/>
      <dgm:spPr/>
    </dgm:pt>
    <dgm:pt modelId="{9D5FF059-16CF-446E-A982-D75F377E4B04}" type="pres">
      <dgm:prSet presAssocID="{9ED89E3D-7EFA-43BE-A9AE-AD14E2F8B4DD}" presName="conn2-1" presStyleLbl="parChTrans1D3" presStyleIdx="3" presStyleCnt="7"/>
      <dgm:spPr/>
      <dgm:t>
        <a:bodyPr/>
        <a:lstStyle/>
        <a:p>
          <a:endParaRPr lang="uk-UA"/>
        </a:p>
      </dgm:t>
    </dgm:pt>
    <dgm:pt modelId="{879E7104-715A-4711-BB90-728FA1DC686E}" type="pres">
      <dgm:prSet presAssocID="{9ED89E3D-7EFA-43BE-A9AE-AD14E2F8B4DD}" presName="connTx" presStyleLbl="parChTrans1D3" presStyleIdx="3" presStyleCnt="7"/>
      <dgm:spPr/>
      <dgm:t>
        <a:bodyPr/>
        <a:lstStyle/>
        <a:p>
          <a:endParaRPr lang="uk-UA"/>
        </a:p>
      </dgm:t>
    </dgm:pt>
    <dgm:pt modelId="{E8E63905-CA64-4142-BF26-EA59C4F75CB7}" type="pres">
      <dgm:prSet presAssocID="{2005620A-83E7-45D8-8B24-786AC2557022}" presName="root2" presStyleCnt="0"/>
      <dgm:spPr/>
    </dgm:pt>
    <dgm:pt modelId="{6EB9A308-1A5F-4D91-9F93-979F7FBEDDC5}" type="pres">
      <dgm:prSet presAssocID="{2005620A-83E7-45D8-8B24-786AC2557022}" presName="LevelTwoTextNode" presStyleLbl="node3" presStyleIdx="3" presStyleCnt="7">
        <dgm:presLayoutVars>
          <dgm:chPref val="3"/>
        </dgm:presLayoutVars>
      </dgm:prSet>
      <dgm:spPr/>
      <dgm:t>
        <a:bodyPr/>
        <a:lstStyle/>
        <a:p>
          <a:endParaRPr lang="uk-UA"/>
        </a:p>
      </dgm:t>
    </dgm:pt>
    <dgm:pt modelId="{C4D0A8A0-C66D-49F8-AAFB-2ECA9682DE12}" type="pres">
      <dgm:prSet presAssocID="{2005620A-83E7-45D8-8B24-786AC2557022}" presName="level3hierChild" presStyleCnt="0"/>
      <dgm:spPr/>
    </dgm:pt>
    <dgm:pt modelId="{C25D8D58-3C06-4F23-AF69-293B7156422D}" type="pres">
      <dgm:prSet presAssocID="{7643C27B-B751-49D6-8D4C-573A6D25D41C}" presName="conn2-1" presStyleLbl="parChTrans1D4" presStyleIdx="3" presStyleCnt="7"/>
      <dgm:spPr/>
      <dgm:t>
        <a:bodyPr/>
        <a:lstStyle/>
        <a:p>
          <a:endParaRPr lang="uk-UA"/>
        </a:p>
      </dgm:t>
    </dgm:pt>
    <dgm:pt modelId="{ED210F2C-5673-413E-815C-2FC3EC42A183}" type="pres">
      <dgm:prSet presAssocID="{7643C27B-B751-49D6-8D4C-573A6D25D41C}" presName="connTx" presStyleLbl="parChTrans1D4" presStyleIdx="3" presStyleCnt="7"/>
      <dgm:spPr/>
      <dgm:t>
        <a:bodyPr/>
        <a:lstStyle/>
        <a:p>
          <a:endParaRPr lang="uk-UA"/>
        </a:p>
      </dgm:t>
    </dgm:pt>
    <dgm:pt modelId="{861ECFF7-9643-4693-9A78-D0301B4E21E5}" type="pres">
      <dgm:prSet presAssocID="{B84E2303-3401-4FDD-B1AE-100968332152}" presName="root2" presStyleCnt="0"/>
      <dgm:spPr/>
    </dgm:pt>
    <dgm:pt modelId="{237704A4-79AC-4778-8B81-3537307EF2EC}" type="pres">
      <dgm:prSet presAssocID="{B84E2303-3401-4FDD-B1AE-100968332152}" presName="LevelTwoTextNode" presStyleLbl="node4" presStyleIdx="3" presStyleCnt="7">
        <dgm:presLayoutVars>
          <dgm:chPref val="3"/>
        </dgm:presLayoutVars>
      </dgm:prSet>
      <dgm:spPr/>
      <dgm:t>
        <a:bodyPr/>
        <a:lstStyle/>
        <a:p>
          <a:endParaRPr lang="uk-UA"/>
        </a:p>
      </dgm:t>
    </dgm:pt>
    <dgm:pt modelId="{665780E6-103B-4701-81BC-ED307E52D585}" type="pres">
      <dgm:prSet presAssocID="{B84E2303-3401-4FDD-B1AE-100968332152}" presName="level3hierChild" presStyleCnt="0"/>
      <dgm:spPr/>
    </dgm:pt>
    <dgm:pt modelId="{3271EFEF-093D-471E-BAB9-563BF2F8B9F5}" type="pres">
      <dgm:prSet presAssocID="{3C5E3CA2-8B6A-4E3F-AEE6-E930A36F3D23}" presName="conn2-1" presStyleLbl="parChTrans1D3" presStyleIdx="4" presStyleCnt="7"/>
      <dgm:spPr/>
      <dgm:t>
        <a:bodyPr/>
        <a:lstStyle/>
        <a:p>
          <a:endParaRPr lang="uk-UA"/>
        </a:p>
      </dgm:t>
    </dgm:pt>
    <dgm:pt modelId="{1ECEBD93-E04D-4CB6-B758-574F1AB315EF}" type="pres">
      <dgm:prSet presAssocID="{3C5E3CA2-8B6A-4E3F-AEE6-E930A36F3D23}" presName="connTx" presStyleLbl="parChTrans1D3" presStyleIdx="4" presStyleCnt="7"/>
      <dgm:spPr/>
      <dgm:t>
        <a:bodyPr/>
        <a:lstStyle/>
        <a:p>
          <a:endParaRPr lang="uk-UA"/>
        </a:p>
      </dgm:t>
    </dgm:pt>
    <dgm:pt modelId="{BDE40252-7BF0-4ABF-B9AB-FAF29C4F75BC}" type="pres">
      <dgm:prSet presAssocID="{7E9CE071-A205-435F-A496-B05865198F2E}" presName="root2" presStyleCnt="0"/>
      <dgm:spPr/>
    </dgm:pt>
    <dgm:pt modelId="{1691F524-FC82-4E58-AFDA-BF586F9A49A1}" type="pres">
      <dgm:prSet presAssocID="{7E9CE071-A205-435F-A496-B05865198F2E}" presName="LevelTwoTextNode" presStyleLbl="node3" presStyleIdx="4" presStyleCnt="7">
        <dgm:presLayoutVars>
          <dgm:chPref val="3"/>
        </dgm:presLayoutVars>
      </dgm:prSet>
      <dgm:spPr/>
      <dgm:t>
        <a:bodyPr/>
        <a:lstStyle/>
        <a:p>
          <a:endParaRPr lang="uk-UA"/>
        </a:p>
      </dgm:t>
    </dgm:pt>
    <dgm:pt modelId="{611E5DC3-84BD-4AC6-9656-E9042A0D7DE1}" type="pres">
      <dgm:prSet presAssocID="{7E9CE071-A205-435F-A496-B05865198F2E}" presName="level3hierChild" presStyleCnt="0"/>
      <dgm:spPr/>
    </dgm:pt>
    <dgm:pt modelId="{7C31DD63-0E85-4B86-A595-939826FC0C23}" type="pres">
      <dgm:prSet presAssocID="{C42EC7C2-35D6-4EC4-8E41-8560DB8697A9}" presName="conn2-1" presStyleLbl="parChTrans1D4" presStyleIdx="4" presStyleCnt="7"/>
      <dgm:spPr/>
      <dgm:t>
        <a:bodyPr/>
        <a:lstStyle/>
        <a:p>
          <a:endParaRPr lang="uk-UA"/>
        </a:p>
      </dgm:t>
    </dgm:pt>
    <dgm:pt modelId="{99590DF6-2E01-4088-A88D-57826AC931E3}" type="pres">
      <dgm:prSet presAssocID="{C42EC7C2-35D6-4EC4-8E41-8560DB8697A9}" presName="connTx" presStyleLbl="parChTrans1D4" presStyleIdx="4" presStyleCnt="7"/>
      <dgm:spPr/>
      <dgm:t>
        <a:bodyPr/>
        <a:lstStyle/>
        <a:p>
          <a:endParaRPr lang="uk-UA"/>
        </a:p>
      </dgm:t>
    </dgm:pt>
    <dgm:pt modelId="{AA48A46A-8E37-40BE-9E2D-C89A1EE5D48B}" type="pres">
      <dgm:prSet presAssocID="{4C566F75-D700-4C66-9984-FFDB556F844A}" presName="root2" presStyleCnt="0"/>
      <dgm:spPr/>
    </dgm:pt>
    <dgm:pt modelId="{045C89EA-3CE1-498F-B635-8E4F279CE9F0}" type="pres">
      <dgm:prSet presAssocID="{4C566F75-D700-4C66-9984-FFDB556F844A}" presName="LevelTwoTextNode" presStyleLbl="node4" presStyleIdx="4" presStyleCnt="7">
        <dgm:presLayoutVars>
          <dgm:chPref val="3"/>
        </dgm:presLayoutVars>
      </dgm:prSet>
      <dgm:spPr/>
      <dgm:t>
        <a:bodyPr/>
        <a:lstStyle/>
        <a:p>
          <a:endParaRPr lang="uk-UA"/>
        </a:p>
      </dgm:t>
    </dgm:pt>
    <dgm:pt modelId="{A7049BF7-EEA9-4B45-8F15-DAC0F4CB6955}" type="pres">
      <dgm:prSet presAssocID="{4C566F75-D700-4C66-9984-FFDB556F844A}" presName="level3hierChild" presStyleCnt="0"/>
      <dgm:spPr/>
    </dgm:pt>
    <dgm:pt modelId="{9CF0F5D3-74B3-4440-9270-38E4050DFA0B}" type="pres">
      <dgm:prSet presAssocID="{D03669F6-0135-4B75-97E2-3747006CBCE6}" presName="conn2-1" presStyleLbl="parChTrans1D3" presStyleIdx="5" presStyleCnt="7"/>
      <dgm:spPr/>
      <dgm:t>
        <a:bodyPr/>
        <a:lstStyle/>
        <a:p>
          <a:endParaRPr lang="uk-UA"/>
        </a:p>
      </dgm:t>
    </dgm:pt>
    <dgm:pt modelId="{AE917A64-312D-47D8-A64E-0E738A6D5E4A}" type="pres">
      <dgm:prSet presAssocID="{D03669F6-0135-4B75-97E2-3747006CBCE6}" presName="connTx" presStyleLbl="parChTrans1D3" presStyleIdx="5" presStyleCnt="7"/>
      <dgm:spPr/>
      <dgm:t>
        <a:bodyPr/>
        <a:lstStyle/>
        <a:p>
          <a:endParaRPr lang="uk-UA"/>
        </a:p>
      </dgm:t>
    </dgm:pt>
    <dgm:pt modelId="{FAFACA6B-56B9-46F5-9A20-DF055FFFFBA5}" type="pres">
      <dgm:prSet presAssocID="{1617851F-55C1-4F34-8089-551FB863785E}" presName="root2" presStyleCnt="0"/>
      <dgm:spPr/>
    </dgm:pt>
    <dgm:pt modelId="{23555011-A482-4B95-83E5-A100E94B7680}" type="pres">
      <dgm:prSet presAssocID="{1617851F-55C1-4F34-8089-551FB863785E}" presName="LevelTwoTextNode" presStyleLbl="node3" presStyleIdx="5" presStyleCnt="7">
        <dgm:presLayoutVars>
          <dgm:chPref val="3"/>
        </dgm:presLayoutVars>
      </dgm:prSet>
      <dgm:spPr/>
      <dgm:t>
        <a:bodyPr/>
        <a:lstStyle/>
        <a:p>
          <a:endParaRPr lang="uk-UA"/>
        </a:p>
      </dgm:t>
    </dgm:pt>
    <dgm:pt modelId="{A4E1BB5C-F75A-4073-924C-1CBDD3A615C9}" type="pres">
      <dgm:prSet presAssocID="{1617851F-55C1-4F34-8089-551FB863785E}" presName="level3hierChild" presStyleCnt="0"/>
      <dgm:spPr/>
    </dgm:pt>
    <dgm:pt modelId="{A248FE93-2C6E-4BC7-B1B3-3137AF611BF4}" type="pres">
      <dgm:prSet presAssocID="{73B6F93D-2499-4775-8567-D26B2134D552}" presName="conn2-1" presStyleLbl="parChTrans1D4" presStyleIdx="5" presStyleCnt="7"/>
      <dgm:spPr/>
      <dgm:t>
        <a:bodyPr/>
        <a:lstStyle/>
        <a:p>
          <a:endParaRPr lang="uk-UA"/>
        </a:p>
      </dgm:t>
    </dgm:pt>
    <dgm:pt modelId="{129DE4F4-08A6-43D5-975B-708B7802B286}" type="pres">
      <dgm:prSet presAssocID="{73B6F93D-2499-4775-8567-D26B2134D552}" presName="connTx" presStyleLbl="parChTrans1D4" presStyleIdx="5" presStyleCnt="7"/>
      <dgm:spPr/>
      <dgm:t>
        <a:bodyPr/>
        <a:lstStyle/>
        <a:p>
          <a:endParaRPr lang="uk-UA"/>
        </a:p>
      </dgm:t>
    </dgm:pt>
    <dgm:pt modelId="{1B38A493-0FF9-4399-97E5-88AA00410F57}" type="pres">
      <dgm:prSet presAssocID="{F456759A-FAE5-40D1-86C4-EB39A1136296}" presName="root2" presStyleCnt="0"/>
      <dgm:spPr/>
    </dgm:pt>
    <dgm:pt modelId="{C3FF59FE-C97D-42A5-9EFC-EB5B3318EA92}" type="pres">
      <dgm:prSet presAssocID="{F456759A-FAE5-40D1-86C4-EB39A1136296}" presName="LevelTwoTextNode" presStyleLbl="node4" presStyleIdx="5" presStyleCnt="7">
        <dgm:presLayoutVars>
          <dgm:chPref val="3"/>
        </dgm:presLayoutVars>
      </dgm:prSet>
      <dgm:spPr/>
      <dgm:t>
        <a:bodyPr/>
        <a:lstStyle/>
        <a:p>
          <a:endParaRPr lang="uk-UA"/>
        </a:p>
      </dgm:t>
    </dgm:pt>
    <dgm:pt modelId="{79DDB0DE-BFDF-43AF-AFD1-6989815B968C}" type="pres">
      <dgm:prSet presAssocID="{F456759A-FAE5-40D1-86C4-EB39A1136296}" presName="level3hierChild" presStyleCnt="0"/>
      <dgm:spPr/>
    </dgm:pt>
    <dgm:pt modelId="{1A9849D4-C3E0-4045-A78C-B9E118FA8C68}" type="pres">
      <dgm:prSet presAssocID="{A1CF13C9-21AC-4801-8DF3-91A66EE17775}" presName="conn2-1" presStyleLbl="parChTrans1D3" presStyleIdx="6" presStyleCnt="7"/>
      <dgm:spPr/>
      <dgm:t>
        <a:bodyPr/>
        <a:lstStyle/>
        <a:p>
          <a:endParaRPr lang="uk-UA"/>
        </a:p>
      </dgm:t>
    </dgm:pt>
    <dgm:pt modelId="{3EBD5A69-AF52-4562-AEE7-955037D0F9C5}" type="pres">
      <dgm:prSet presAssocID="{A1CF13C9-21AC-4801-8DF3-91A66EE17775}" presName="connTx" presStyleLbl="parChTrans1D3" presStyleIdx="6" presStyleCnt="7"/>
      <dgm:spPr/>
      <dgm:t>
        <a:bodyPr/>
        <a:lstStyle/>
        <a:p>
          <a:endParaRPr lang="uk-UA"/>
        </a:p>
      </dgm:t>
    </dgm:pt>
    <dgm:pt modelId="{11A8AD6B-AEFB-4B91-9C59-23FFFCD1B206}" type="pres">
      <dgm:prSet presAssocID="{DD51CB65-2B67-4C57-94B8-4070629A76BF}" presName="root2" presStyleCnt="0"/>
      <dgm:spPr/>
    </dgm:pt>
    <dgm:pt modelId="{E554E14B-13FD-4AE0-8E86-F3B8C5A383C4}" type="pres">
      <dgm:prSet presAssocID="{DD51CB65-2B67-4C57-94B8-4070629A76BF}" presName="LevelTwoTextNode" presStyleLbl="node3" presStyleIdx="6" presStyleCnt="7">
        <dgm:presLayoutVars>
          <dgm:chPref val="3"/>
        </dgm:presLayoutVars>
      </dgm:prSet>
      <dgm:spPr/>
      <dgm:t>
        <a:bodyPr/>
        <a:lstStyle/>
        <a:p>
          <a:endParaRPr lang="uk-UA"/>
        </a:p>
      </dgm:t>
    </dgm:pt>
    <dgm:pt modelId="{FDA85B9C-ABFB-4ADB-BA37-DCB5A0E3F2FD}" type="pres">
      <dgm:prSet presAssocID="{DD51CB65-2B67-4C57-94B8-4070629A76BF}" presName="level3hierChild" presStyleCnt="0"/>
      <dgm:spPr/>
    </dgm:pt>
    <dgm:pt modelId="{67CE4A9D-4DE3-4406-84C3-468D8D55AF5C}" type="pres">
      <dgm:prSet presAssocID="{608E729A-10A3-442F-A942-9F63B76C5A37}" presName="conn2-1" presStyleLbl="parChTrans1D4" presStyleIdx="6" presStyleCnt="7"/>
      <dgm:spPr/>
      <dgm:t>
        <a:bodyPr/>
        <a:lstStyle/>
        <a:p>
          <a:endParaRPr lang="uk-UA"/>
        </a:p>
      </dgm:t>
    </dgm:pt>
    <dgm:pt modelId="{ECA3884B-FD3B-4D35-8240-208558177B88}" type="pres">
      <dgm:prSet presAssocID="{608E729A-10A3-442F-A942-9F63B76C5A37}" presName="connTx" presStyleLbl="parChTrans1D4" presStyleIdx="6" presStyleCnt="7"/>
      <dgm:spPr/>
      <dgm:t>
        <a:bodyPr/>
        <a:lstStyle/>
        <a:p>
          <a:endParaRPr lang="uk-UA"/>
        </a:p>
      </dgm:t>
    </dgm:pt>
    <dgm:pt modelId="{286B8980-3F87-4311-B0D0-EB62F826F4FE}" type="pres">
      <dgm:prSet presAssocID="{A60199D8-EBF8-422F-A82D-BD69FA73A697}" presName="root2" presStyleCnt="0"/>
      <dgm:spPr/>
    </dgm:pt>
    <dgm:pt modelId="{756C2E88-A4E7-4B44-9E85-B2C6A7BBEDE0}" type="pres">
      <dgm:prSet presAssocID="{A60199D8-EBF8-422F-A82D-BD69FA73A697}" presName="LevelTwoTextNode" presStyleLbl="node4" presStyleIdx="6" presStyleCnt="7">
        <dgm:presLayoutVars>
          <dgm:chPref val="3"/>
        </dgm:presLayoutVars>
      </dgm:prSet>
      <dgm:spPr/>
      <dgm:t>
        <a:bodyPr/>
        <a:lstStyle/>
        <a:p>
          <a:endParaRPr lang="uk-UA"/>
        </a:p>
      </dgm:t>
    </dgm:pt>
    <dgm:pt modelId="{853BA9A1-512B-446F-8280-86A3AC5EAEFE}" type="pres">
      <dgm:prSet presAssocID="{A60199D8-EBF8-422F-A82D-BD69FA73A697}" presName="level3hierChild" presStyleCnt="0"/>
      <dgm:spPr/>
    </dgm:pt>
  </dgm:ptLst>
  <dgm:cxnLst>
    <dgm:cxn modelId="{17E005C5-0066-418D-8F84-A33A36281ED9}" srcId="{2005620A-83E7-45D8-8B24-786AC2557022}" destId="{B84E2303-3401-4FDD-B1AE-100968332152}" srcOrd="0" destOrd="0" parTransId="{7643C27B-B751-49D6-8D4C-573A6D25D41C}" sibTransId="{16CFAF1C-15C6-41F3-BDBA-9A770BC99DC4}"/>
    <dgm:cxn modelId="{701E60E4-8527-471B-B0DE-99782DAA4291}" type="presOf" srcId="{608E729A-10A3-442F-A942-9F63B76C5A37}" destId="{67CE4A9D-4DE3-4406-84C3-468D8D55AF5C}" srcOrd="0" destOrd="0" presId="urn:microsoft.com/office/officeart/2005/8/layout/hierarchy2"/>
    <dgm:cxn modelId="{9E484E69-6BCC-4278-A725-36D2BE034E0C}" type="presOf" srcId="{9411AC0E-4360-4558-ACCC-E15C2255F984}" destId="{533CE2E3-0256-47A6-ADF3-62CF1D581F6C}" srcOrd="1" destOrd="0" presId="urn:microsoft.com/office/officeart/2005/8/layout/hierarchy2"/>
    <dgm:cxn modelId="{C893751F-846B-4FC5-9645-5FAB66B8E33F}" srcId="{D554CED1-FAC5-4359-A73C-D41D8C649EE7}" destId="{7E9CE071-A205-435F-A496-B05865198F2E}" srcOrd="4" destOrd="0" parTransId="{3C5E3CA2-8B6A-4E3F-AEE6-E930A36F3D23}" sibTransId="{1D21A80F-BA68-4C89-92BD-D9C8CFF8ADF9}"/>
    <dgm:cxn modelId="{626BC4FE-55F6-4228-931F-EAB49217A237}" type="presOf" srcId="{9ED89E3D-7EFA-43BE-A9AE-AD14E2F8B4DD}" destId="{9D5FF059-16CF-446E-A982-D75F377E4B04}" srcOrd="0" destOrd="0" presId="urn:microsoft.com/office/officeart/2005/8/layout/hierarchy2"/>
    <dgm:cxn modelId="{AF302A79-BA7F-4DA3-AD9D-6A59275D54C7}" type="presOf" srcId="{A06DCE39-79A5-44C7-92A3-81E3FB8B402E}" destId="{AFA1A0FA-827A-4DAA-95EB-95E660322A02}" srcOrd="0" destOrd="0" presId="urn:microsoft.com/office/officeart/2005/8/layout/hierarchy2"/>
    <dgm:cxn modelId="{DABBC549-A1F1-4A19-8E06-9EE6576F4D23}" type="presOf" srcId="{FDD341CC-662C-4F58-93D7-0FABB078BCA1}" destId="{09B83340-8F49-4ED9-95DC-E51600C4B5E4}" srcOrd="0" destOrd="0" presId="urn:microsoft.com/office/officeart/2005/8/layout/hierarchy2"/>
    <dgm:cxn modelId="{BE6248A2-E58D-4B56-A5B5-0426BA57724C}" type="presOf" srcId="{F15CEE24-A7E4-4959-9606-4CDF6A771566}" destId="{E678DB3B-D122-4445-960D-8DCF94A26893}" srcOrd="0" destOrd="0" presId="urn:microsoft.com/office/officeart/2005/8/layout/hierarchy2"/>
    <dgm:cxn modelId="{A1EB6A6E-C4A8-47D6-97C3-8FF052104A30}" type="presOf" srcId="{D03669F6-0135-4B75-97E2-3747006CBCE6}" destId="{9CF0F5D3-74B3-4440-9270-38E4050DFA0B}" srcOrd="0" destOrd="0" presId="urn:microsoft.com/office/officeart/2005/8/layout/hierarchy2"/>
    <dgm:cxn modelId="{B434032D-F9E7-48F6-8B0E-86B587B0F370}" srcId="{7E9CE071-A205-435F-A496-B05865198F2E}" destId="{4C566F75-D700-4C66-9984-FFDB556F844A}" srcOrd="0" destOrd="0" parTransId="{C42EC7C2-35D6-4EC4-8E41-8560DB8697A9}" sibTransId="{F41E2843-4676-4DE5-9ED1-F0B62EB6BB23}"/>
    <dgm:cxn modelId="{D5DA37BD-0631-49CD-81A3-63F8B0EFFF64}" type="presOf" srcId="{3C5E3CA2-8B6A-4E3F-AEE6-E930A36F3D23}" destId="{3271EFEF-093D-471E-BAB9-563BF2F8B9F5}" srcOrd="0" destOrd="0" presId="urn:microsoft.com/office/officeart/2005/8/layout/hierarchy2"/>
    <dgm:cxn modelId="{450DDA37-72B1-4B74-A489-C28810A1E84D}" type="presOf" srcId="{C42EC7C2-35D6-4EC4-8E41-8560DB8697A9}" destId="{7C31DD63-0E85-4B86-A595-939826FC0C23}" srcOrd="0" destOrd="0" presId="urn:microsoft.com/office/officeart/2005/8/layout/hierarchy2"/>
    <dgm:cxn modelId="{F61EE28E-95CB-4E21-BC30-9CEEBC84F3DF}" type="presOf" srcId="{032ABA7C-F83F-49BE-A63A-0BFF8217929E}" destId="{1275369B-394A-4A79-ADEB-1C2E65AF3E82}" srcOrd="1" destOrd="0" presId="urn:microsoft.com/office/officeart/2005/8/layout/hierarchy2"/>
    <dgm:cxn modelId="{A71D4717-3CE4-4928-989F-4A434345F3AE}" type="presOf" srcId="{1617851F-55C1-4F34-8089-551FB863785E}" destId="{23555011-A482-4B95-83E5-A100E94B7680}" srcOrd="0" destOrd="0" presId="urn:microsoft.com/office/officeart/2005/8/layout/hierarchy2"/>
    <dgm:cxn modelId="{6F306D84-6AA9-49FB-B103-172A6332A93E}" type="presOf" srcId="{56735F96-9162-43E1-94F5-92732662BE25}" destId="{478292C4-DB6F-478F-A028-F71A541F620D}" srcOrd="1" destOrd="0" presId="urn:microsoft.com/office/officeart/2005/8/layout/hierarchy2"/>
    <dgm:cxn modelId="{0AD315D2-72F4-4852-8018-74F7804E389E}" type="presOf" srcId="{F15CEE24-A7E4-4959-9606-4CDF6A771566}" destId="{127A6F66-6EDF-4AD6-8472-A2D89C42D52A}" srcOrd="1" destOrd="0" presId="urn:microsoft.com/office/officeart/2005/8/layout/hierarchy2"/>
    <dgm:cxn modelId="{B0D8E521-9780-4ACE-8F59-6A6FC88E9FDB}" srcId="{D554CED1-FAC5-4359-A73C-D41D8C649EE7}" destId="{DD51CB65-2B67-4C57-94B8-4070629A76BF}" srcOrd="6" destOrd="0" parTransId="{A1CF13C9-21AC-4801-8DF3-91A66EE17775}" sibTransId="{043C5BFD-20FD-4F4B-8E7D-454395F44E8D}"/>
    <dgm:cxn modelId="{0F757BDC-1F50-483C-9323-3D11858A45D8}" type="presOf" srcId="{9411AC0E-4360-4558-ACCC-E15C2255F984}" destId="{861CC184-012F-4C5C-A28F-0FE3A9A61AC9}" srcOrd="0" destOrd="0" presId="urn:microsoft.com/office/officeart/2005/8/layout/hierarchy2"/>
    <dgm:cxn modelId="{59691CB1-A7EC-4FEF-9138-A831618C2AA5}" type="presOf" srcId="{5E67EDAD-139E-4714-87DE-6B8A0898E5F9}" destId="{A4AF22BE-B8E8-4277-BE63-B0C2208597B6}" srcOrd="1" destOrd="0" presId="urn:microsoft.com/office/officeart/2005/8/layout/hierarchy2"/>
    <dgm:cxn modelId="{F044C35C-195C-4066-9F8E-8BFF78ED943F}" type="presOf" srcId="{A1CF13C9-21AC-4801-8DF3-91A66EE17775}" destId="{1A9849D4-C3E0-4045-A78C-B9E118FA8C68}" srcOrd="0" destOrd="0" presId="urn:microsoft.com/office/officeart/2005/8/layout/hierarchy2"/>
    <dgm:cxn modelId="{3AC3267D-BE2A-48B4-89FE-36F280EC96B0}" type="presOf" srcId="{7643C27B-B751-49D6-8D4C-573A6D25D41C}" destId="{ED210F2C-5673-413E-815C-2FC3EC42A183}" srcOrd="1" destOrd="0" presId="urn:microsoft.com/office/officeart/2005/8/layout/hierarchy2"/>
    <dgm:cxn modelId="{60F92854-70DA-4A6C-82A8-3341B42FEE75}" type="presOf" srcId="{9F16C028-8186-444F-A6AA-FA7D952B8AD4}" destId="{767BE3C3-48F3-440D-9F2F-981B7C66B3A7}" srcOrd="0" destOrd="0" presId="urn:microsoft.com/office/officeart/2005/8/layout/hierarchy2"/>
    <dgm:cxn modelId="{88229F63-EEA7-489D-ACDE-D2827B152A05}" srcId="{D554CED1-FAC5-4359-A73C-D41D8C649EE7}" destId="{2005620A-83E7-45D8-8B24-786AC2557022}" srcOrd="3" destOrd="0" parTransId="{9ED89E3D-7EFA-43BE-A9AE-AD14E2F8B4DD}" sibTransId="{EF776F70-B39A-4F81-B555-2910EBC1B50F}"/>
    <dgm:cxn modelId="{1E65C606-3D87-42DF-9B1E-6C4002569EBB}" type="presOf" srcId="{2005620A-83E7-45D8-8B24-786AC2557022}" destId="{6EB9A308-1A5F-4D91-9F93-979F7FBEDDC5}" srcOrd="0" destOrd="0" presId="urn:microsoft.com/office/officeart/2005/8/layout/hierarchy2"/>
    <dgm:cxn modelId="{6A6525D6-49F5-4037-ACD0-8CD70A25BC19}" srcId="{A06DCE39-79A5-44C7-92A3-81E3FB8B402E}" destId="{D554CED1-FAC5-4359-A73C-D41D8C649EE7}" srcOrd="0" destOrd="0" parTransId="{5E67EDAD-139E-4714-87DE-6B8A0898E5F9}" sibTransId="{07DC384A-1F7C-4076-A4E2-879D24596B9D}"/>
    <dgm:cxn modelId="{0A0E6777-2DBB-4DCB-8F59-2EF66B68221B}" type="presOf" srcId="{F456759A-FAE5-40D1-86C4-EB39A1136296}" destId="{C3FF59FE-C97D-42A5-9EFC-EB5B3318EA92}" srcOrd="0" destOrd="0" presId="urn:microsoft.com/office/officeart/2005/8/layout/hierarchy2"/>
    <dgm:cxn modelId="{6EC0376A-D2C4-4C41-AAF8-44CF088E93F1}" type="presOf" srcId="{C42EC7C2-35D6-4EC4-8E41-8560DB8697A9}" destId="{99590DF6-2E01-4088-A88D-57826AC931E3}" srcOrd="1" destOrd="0" presId="urn:microsoft.com/office/officeart/2005/8/layout/hierarchy2"/>
    <dgm:cxn modelId="{C3258617-19E6-4688-BB23-8776081C5348}" type="presOf" srcId="{9C99C891-9BF2-47D8-A73F-625CCF52403A}" destId="{1A0620C0-E4FF-429F-8689-7E7FB3DDF93F}" srcOrd="1" destOrd="0" presId="urn:microsoft.com/office/officeart/2005/8/layout/hierarchy2"/>
    <dgm:cxn modelId="{C52A422E-D82B-4CCD-B5D4-5679D749A3D0}" type="presOf" srcId="{56735F96-9162-43E1-94F5-92732662BE25}" destId="{E297B9F8-B4EB-43BD-B04C-C877B765E6A9}" srcOrd="0" destOrd="0" presId="urn:microsoft.com/office/officeart/2005/8/layout/hierarchy2"/>
    <dgm:cxn modelId="{8E4F79EB-5D9C-4291-9ACD-CB4AF1803E9B}" type="presOf" srcId="{4C566F75-D700-4C66-9984-FFDB556F844A}" destId="{045C89EA-3CE1-498F-B635-8E4F279CE9F0}" srcOrd="0" destOrd="0" presId="urn:microsoft.com/office/officeart/2005/8/layout/hierarchy2"/>
    <dgm:cxn modelId="{399A71E5-910E-4010-9C95-0A38BE085A1A}" type="presOf" srcId="{3C5E3CA2-8B6A-4E3F-AEE6-E930A36F3D23}" destId="{1ECEBD93-E04D-4CB6-B758-574F1AB315EF}" srcOrd="1" destOrd="0" presId="urn:microsoft.com/office/officeart/2005/8/layout/hierarchy2"/>
    <dgm:cxn modelId="{C220321E-F078-405E-B12C-E659E98C9A10}" type="presOf" srcId="{770C7780-4907-44CF-90F3-85C6462CA1F9}" destId="{7DD1B85E-9972-4A52-AFBE-53BDE85CC9AE}" srcOrd="0" destOrd="0" presId="urn:microsoft.com/office/officeart/2005/8/layout/hierarchy2"/>
    <dgm:cxn modelId="{A3EE71F0-1B12-4347-BA51-7801C211D6E1}" srcId="{D554CED1-FAC5-4359-A73C-D41D8C649EE7}" destId="{1617851F-55C1-4F34-8089-551FB863785E}" srcOrd="5" destOrd="0" parTransId="{D03669F6-0135-4B75-97E2-3747006CBCE6}" sibTransId="{6B4EEC32-C912-48FC-BE2C-ACA24CDE1609}"/>
    <dgm:cxn modelId="{2C47E698-88DF-4AE1-BCF9-6F6BA48A28BA}" type="presOf" srcId="{52D5DD55-86DF-453B-AA65-92ADCCB63E91}" destId="{72DF1179-7953-4D09-82B4-7AE90E57D7CE}" srcOrd="0" destOrd="0" presId="urn:microsoft.com/office/officeart/2005/8/layout/hierarchy2"/>
    <dgm:cxn modelId="{2AC34D07-CD98-4C2A-8AC7-A7A6CC67E4EB}" type="presOf" srcId="{23935619-779B-47E0-87F1-EE9F31593EC7}" destId="{2EE84E7F-819E-412B-9078-A8533B8C1195}" srcOrd="0" destOrd="0" presId="urn:microsoft.com/office/officeart/2005/8/layout/hierarchy2"/>
    <dgm:cxn modelId="{D6553F48-939B-4FD2-844C-50F5B53F7333}" type="presOf" srcId="{9ED89E3D-7EFA-43BE-A9AE-AD14E2F8B4DD}" destId="{879E7104-715A-4711-BB90-728FA1DC686E}" srcOrd="1" destOrd="0" presId="urn:microsoft.com/office/officeart/2005/8/layout/hierarchy2"/>
    <dgm:cxn modelId="{E763EE7D-80A9-4A66-A025-B73A4597109B}" type="presOf" srcId="{5E67EDAD-139E-4714-87DE-6B8A0898E5F9}" destId="{CDB24699-E8BB-47FD-8511-C60982B2A03C}" srcOrd="0" destOrd="0" presId="urn:microsoft.com/office/officeart/2005/8/layout/hierarchy2"/>
    <dgm:cxn modelId="{BCB406F6-CEDA-4FE5-8F40-B348075A78FB}" srcId="{1617851F-55C1-4F34-8089-551FB863785E}" destId="{F456759A-FAE5-40D1-86C4-EB39A1136296}" srcOrd="0" destOrd="0" parTransId="{73B6F93D-2499-4775-8567-D26B2134D552}" sibTransId="{5809EA28-8594-47C0-A81B-066824103BBF}"/>
    <dgm:cxn modelId="{9DA758E7-6835-48EB-9A9D-795293718321}" type="presOf" srcId="{7643C27B-B751-49D6-8D4C-573A6D25D41C}" destId="{C25D8D58-3C06-4F23-AF69-293B7156422D}" srcOrd="0" destOrd="0" presId="urn:microsoft.com/office/officeart/2005/8/layout/hierarchy2"/>
    <dgm:cxn modelId="{470D548A-F920-419D-8887-492EB5F8D251}" type="presOf" srcId="{032ABA7C-F83F-49BE-A63A-0BFF8217929E}" destId="{1D24CEFD-A7FA-4351-BE4F-1514DDD0549B}" srcOrd="0" destOrd="0" presId="urn:microsoft.com/office/officeart/2005/8/layout/hierarchy2"/>
    <dgm:cxn modelId="{FFEDF5EA-1162-4D3F-9EFC-E9104381A547}" type="presOf" srcId="{608E729A-10A3-442F-A942-9F63B76C5A37}" destId="{ECA3884B-FD3B-4D35-8240-208558177B88}" srcOrd="1" destOrd="0" presId="urn:microsoft.com/office/officeart/2005/8/layout/hierarchy2"/>
    <dgm:cxn modelId="{B15249B7-FEF2-49D4-A6AB-DCB1881CA3C7}" type="presOf" srcId="{D03669F6-0135-4B75-97E2-3747006CBCE6}" destId="{AE917A64-312D-47D8-A64E-0E738A6D5E4A}" srcOrd="1" destOrd="0" presId="urn:microsoft.com/office/officeart/2005/8/layout/hierarchy2"/>
    <dgm:cxn modelId="{9FA2484F-CA81-438C-BCD9-52A2BF5B054D}" type="presOf" srcId="{A60199D8-EBF8-422F-A82D-BD69FA73A697}" destId="{756C2E88-A4E7-4B44-9E85-B2C6A7BBEDE0}" srcOrd="0" destOrd="0" presId="urn:microsoft.com/office/officeart/2005/8/layout/hierarchy2"/>
    <dgm:cxn modelId="{579886FD-7F56-4B4B-B529-5EA514285F46}" type="presOf" srcId="{D554CED1-FAC5-4359-A73C-D41D8C649EE7}" destId="{866104C2-ABAB-4118-BF4E-1C4B2E667E34}" srcOrd="0" destOrd="0" presId="urn:microsoft.com/office/officeart/2005/8/layout/hierarchy2"/>
    <dgm:cxn modelId="{4998897E-C447-4BC5-AF28-5D1D551E17FA}" type="presOf" srcId="{B84E2303-3401-4FDD-B1AE-100968332152}" destId="{237704A4-79AC-4778-8B81-3537307EF2EC}" srcOrd="0" destOrd="0" presId="urn:microsoft.com/office/officeart/2005/8/layout/hierarchy2"/>
    <dgm:cxn modelId="{9C8D4E5C-B4C2-4638-B038-9C25342DAC8F}" srcId="{D554CED1-FAC5-4359-A73C-D41D8C649EE7}" destId="{42145D28-1A62-4C62-9140-D5BBF14CD37A}" srcOrd="0" destOrd="0" parTransId="{032ABA7C-F83F-49BE-A63A-0BFF8217929E}" sibTransId="{8F715F29-04BD-4962-822D-C351CCB562BB}"/>
    <dgm:cxn modelId="{D83670C3-09B7-4D48-81E2-A05FDA0C0167}" srcId="{DD51CB65-2B67-4C57-94B8-4070629A76BF}" destId="{A60199D8-EBF8-422F-A82D-BD69FA73A697}" srcOrd="0" destOrd="0" parTransId="{608E729A-10A3-442F-A942-9F63B76C5A37}" sibTransId="{601BEFB1-5DE2-45D7-A4E0-4CBB06C3CB6B}"/>
    <dgm:cxn modelId="{158B68B8-BDED-4FC9-9426-D79744C83459}" type="presOf" srcId="{983FB34B-F022-47FB-915A-882A94A297F3}" destId="{3A25DC72-934F-44DE-8BC3-751539A5EB57}" srcOrd="0" destOrd="0" presId="urn:microsoft.com/office/officeart/2005/8/layout/hierarchy2"/>
    <dgm:cxn modelId="{B5DB9383-C5E2-4D57-B9D6-F99596D4E6A7}" type="presOf" srcId="{9C99C891-9BF2-47D8-A73F-625CCF52403A}" destId="{0AD1DEA2-6928-4709-95FF-69F579F44596}" srcOrd="0" destOrd="0" presId="urn:microsoft.com/office/officeart/2005/8/layout/hierarchy2"/>
    <dgm:cxn modelId="{0CBBA2ED-6E28-4EC1-A8DF-2896F5557374}" srcId="{FDD341CC-662C-4F58-93D7-0FABB078BCA1}" destId="{9F16C028-8186-444F-A6AA-FA7D952B8AD4}" srcOrd="0" destOrd="0" parTransId="{9C99C891-9BF2-47D8-A73F-625CCF52403A}" sibTransId="{D566E9EB-E2BD-44C0-9045-A5CDE1737B9B}"/>
    <dgm:cxn modelId="{081596D6-F727-463D-ADE9-A30E31FB5C45}" type="presOf" srcId="{7E9CE071-A205-435F-A496-B05865198F2E}" destId="{1691F524-FC82-4E58-AFDA-BF586F9A49A1}" srcOrd="0" destOrd="0" presId="urn:microsoft.com/office/officeart/2005/8/layout/hierarchy2"/>
    <dgm:cxn modelId="{F8808843-5A57-44A3-B070-A510125E361D}" srcId="{D554CED1-FAC5-4359-A73C-D41D8C649EE7}" destId="{FDD341CC-662C-4F58-93D7-0FABB078BCA1}" srcOrd="1" destOrd="0" parTransId="{9411AC0E-4360-4558-ACCC-E15C2255F984}" sibTransId="{A5C84BDE-88B0-461A-9E73-6DBCE9AFC954}"/>
    <dgm:cxn modelId="{825F62E1-32F8-4C35-B6C7-733667DB51DB}" type="presOf" srcId="{42145D28-1A62-4C62-9140-D5BBF14CD37A}" destId="{6E6E8B29-59E2-41FC-B41C-6997383BE4F9}" srcOrd="0" destOrd="0" presId="urn:microsoft.com/office/officeart/2005/8/layout/hierarchy2"/>
    <dgm:cxn modelId="{5F8B539D-D818-49C9-BF69-1D088B54FD9D}" srcId="{D554CED1-FAC5-4359-A73C-D41D8C649EE7}" destId="{52D5DD55-86DF-453B-AA65-92ADCCB63E91}" srcOrd="2" destOrd="0" parTransId="{F15CEE24-A7E4-4959-9606-4CDF6A771566}" sibTransId="{A8591B1E-3A55-4709-9FE6-E8FE4FB98635}"/>
    <dgm:cxn modelId="{AA44708D-A357-45EE-9C7D-96D106E493FA}" type="presOf" srcId="{73B6F93D-2499-4775-8567-D26B2134D552}" destId="{A248FE93-2C6E-4BC7-B1B3-3137AF611BF4}" srcOrd="0" destOrd="0" presId="urn:microsoft.com/office/officeart/2005/8/layout/hierarchy2"/>
    <dgm:cxn modelId="{E08D8C37-970E-4FEA-A5E6-C3E2761687E8}" type="presOf" srcId="{DD51CB65-2B67-4C57-94B8-4070629A76BF}" destId="{E554E14B-13FD-4AE0-8E86-F3B8C5A383C4}" srcOrd="0" destOrd="0" presId="urn:microsoft.com/office/officeart/2005/8/layout/hierarchy2"/>
    <dgm:cxn modelId="{980DFAC9-881A-4BE5-B2FC-B8B737C9E77F}" srcId="{52D5DD55-86DF-453B-AA65-92ADCCB63E91}" destId="{C05F50D4-EFCF-4F92-AC17-F666B68BEB53}" srcOrd="0" destOrd="0" parTransId="{56735F96-9162-43E1-94F5-92732662BE25}" sibTransId="{EE8E8B05-21F6-4AA3-B145-B713BC165514}"/>
    <dgm:cxn modelId="{BD4214B4-09CB-40B4-9557-0D7567D9097F}" type="presOf" srcId="{770C7780-4907-44CF-90F3-85C6462CA1F9}" destId="{62D84E8E-C428-424A-8C1A-7A427AF24EF8}" srcOrd="1" destOrd="0" presId="urn:microsoft.com/office/officeart/2005/8/layout/hierarchy2"/>
    <dgm:cxn modelId="{00C86979-4765-4FE4-9A0F-E40EEC9A7096}" type="presOf" srcId="{C05F50D4-EFCF-4F92-AC17-F666B68BEB53}" destId="{9534D655-7D73-4F3C-BA9A-616E767D1CE1}" srcOrd="0" destOrd="0" presId="urn:microsoft.com/office/officeart/2005/8/layout/hierarchy2"/>
    <dgm:cxn modelId="{6C8617E6-F038-4371-ADE4-9134B37F8966}" type="presOf" srcId="{73B6F93D-2499-4775-8567-D26B2134D552}" destId="{129DE4F4-08A6-43D5-975B-708B7802B286}" srcOrd="1" destOrd="0" presId="urn:microsoft.com/office/officeart/2005/8/layout/hierarchy2"/>
    <dgm:cxn modelId="{82E61474-F16D-4256-AB6A-2F9C8B6EDC7F}" type="presOf" srcId="{A1CF13C9-21AC-4801-8DF3-91A66EE17775}" destId="{3EBD5A69-AF52-4562-AEE7-955037D0F9C5}" srcOrd="1" destOrd="0" presId="urn:microsoft.com/office/officeart/2005/8/layout/hierarchy2"/>
    <dgm:cxn modelId="{F959DEBC-0681-4AA7-9C43-59F9E33D1613}" srcId="{42145D28-1A62-4C62-9140-D5BBF14CD37A}" destId="{983FB34B-F022-47FB-915A-882A94A297F3}" srcOrd="0" destOrd="0" parTransId="{770C7780-4907-44CF-90F3-85C6462CA1F9}" sibTransId="{CDAAF7A2-5D3E-48CD-82F5-DF01F97ACAE1}"/>
    <dgm:cxn modelId="{ED2825C4-B1F3-47F1-88D1-3CFEEBE6D8D0}" srcId="{23935619-779B-47E0-87F1-EE9F31593EC7}" destId="{A06DCE39-79A5-44C7-92A3-81E3FB8B402E}" srcOrd="0" destOrd="0" parTransId="{3A6483A7-D859-4D7D-92CF-0662454C1441}" sibTransId="{1D3FB349-591B-4FC0-8B78-ACAB553B34C9}"/>
    <dgm:cxn modelId="{EC4BB20D-BDD7-4227-93F2-16D20D470475}" type="presParOf" srcId="{2EE84E7F-819E-412B-9078-A8533B8C1195}" destId="{F59403A7-EB68-47E7-9249-F3C0FF4EBD5B}" srcOrd="0" destOrd="0" presId="urn:microsoft.com/office/officeart/2005/8/layout/hierarchy2"/>
    <dgm:cxn modelId="{3F94B53F-3BA7-4620-81DD-4ABFC9D2CE1F}" type="presParOf" srcId="{F59403A7-EB68-47E7-9249-F3C0FF4EBD5B}" destId="{AFA1A0FA-827A-4DAA-95EB-95E660322A02}" srcOrd="0" destOrd="0" presId="urn:microsoft.com/office/officeart/2005/8/layout/hierarchy2"/>
    <dgm:cxn modelId="{A42FB4F8-74CE-439C-BB8C-C67DB0ED1805}" type="presParOf" srcId="{F59403A7-EB68-47E7-9249-F3C0FF4EBD5B}" destId="{893CF540-490A-479A-B431-943867D6466B}" srcOrd="1" destOrd="0" presId="urn:microsoft.com/office/officeart/2005/8/layout/hierarchy2"/>
    <dgm:cxn modelId="{C19B938D-7BE8-4559-A89B-EA21C8BC9DD1}" type="presParOf" srcId="{893CF540-490A-479A-B431-943867D6466B}" destId="{CDB24699-E8BB-47FD-8511-C60982B2A03C}" srcOrd="0" destOrd="0" presId="urn:microsoft.com/office/officeart/2005/8/layout/hierarchy2"/>
    <dgm:cxn modelId="{AC7C2EBF-9E51-4365-B786-BBE6536AC9E3}" type="presParOf" srcId="{CDB24699-E8BB-47FD-8511-C60982B2A03C}" destId="{A4AF22BE-B8E8-4277-BE63-B0C2208597B6}" srcOrd="0" destOrd="0" presId="urn:microsoft.com/office/officeart/2005/8/layout/hierarchy2"/>
    <dgm:cxn modelId="{4F13C89A-58B3-4B62-92D5-EC62B597B52B}" type="presParOf" srcId="{893CF540-490A-479A-B431-943867D6466B}" destId="{75CD88B6-4B9D-46FA-BC1B-5FD8BAF916B0}" srcOrd="1" destOrd="0" presId="urn:microsoft.com/office/officeart/2005/8/layout/hierarchy2"/>
    <dgm:cxn modelId="{5B28FB3B-F528-420B-818C-C4907D7524AB}" type="presParOf" srcId="{75CD88B6-4B9D-46FA-BC1B-5FD8BAF916B0}" destId="{866104C2-ABAB-4118-BF4E-1C4B2E667E34}" srcOrd="0" destOrd="0" presId="urn:microsoft.com/office/officeart/2005/8/layout/hierarchy2"/>
    <dgm:cxn modelId="{FEE6864B-D73D-4190-9BAC-79843FDE9697}" type="presParOf" srcId="{75CD88B6-4B9D-46FA-BC1B-5FD8BAF916B0}" destId="{811606C5-746A-4229-BFB8-AFDAD4F594F6}" srcOrd="1" destOrd="0" presId="urn:microsoft.com/office/officeart/2005/8/layout/hierarchy2"/>
    <dgm:cxn modelId="{1B8E6275-0AE2-43C7-BE12-9F3C0C3E1CEA}" type="presParOf" srcId="{811606C5-746A-4229-BFB8-AFDAD4F594F6}" destId="{1D24CEFD-A7FA-4351-BE4F-1514DDD0549B}" srcOrd="0" destOrd="0" presId="urn:microsoft.com/office/officeart/2005/8/layout/hierarchy2"/>
    <dgm:cxn modelId="{B36739F0-FD22-40EA-8B9E-7426DF070BE0}" type="presParOf" srcId="{1D24CEFD-A7FA-4351-BE4F-1514DDD0549B}" destId="{1275369B-394A-4A79-ADEB-1C2E65AF3E82}" srcOrd="0" destOrd="0" presId="urn:microsoft.com/office/officeart/2005/8/layout/hierarchy2"/>
    <dgm:cxn modelId="{838ED19B-82D8-4ACF-950D-51AA3292E672}" type="presParOf" srcId="{811606C5-746A-4229-BFB8-AFDAD4F594F6}" destId="{D53DDE73-47E3-4C6C-B1A5-A7885C4AE857}" srcOrd="1" destOrd="0" presId="urn:microsoft.com/office/officeart/2005/8/layout/hierarchy2"/>
    <dgm:cxn modelId="{0379E55B-BA43-47D1-98E4-1B08E359184B}" type="presParOf" srcId="{D53DDE73-47E3-4C6C-B1A5-A7885C4AE857}" destId="{6E6E8B29-59E2-41FC-B41C-6997383BE4F9}" srcOrd="0" destOrd="0" presId="urn:microsoft.com/office/officeart/2005/8/layout/hierarchy2"/>
    <dgm:cxn modelId="{3F72F9C7-FFAC-40FA-A3CB-485CE7F25332}" type="presParOf" srcId="{D53DDE73-47E3-4C6C-B1A5-A7885C4AE857}" destId="{FFA25E41-C8B1-4035-876C-B751E45E3755}" srcOrd="1" destOrd="0" presId="urn:microsoft.com/office/officeart/2005/8/layout/hierarchy2"/>
    <dgm:cxn modelId="{179314AB-8C5C-426E-8979-554B91C8B905}" type="presParOf" srcId="{FFA25E41-C8B1-4035-876C-B751E45E3755}" destId="{7DD1B85E-9972-4A52-AFBE-53BDE85CC9AE}" srcOrd="0" destOrd="0" presId="urn:microsoft.com/office/officeart/2005/8/layout/hierarchy2"/>
    <dgm:cxn modelId="{2B836DDE-C3B0-4893-9B14-F785EB700EB6}" type="presParOf" srcId="{7DD1B85E-9972-4A52-AFBE-53BDE85CC9AE}" destId="{62D84E8E-C428-424A-8C1A-7A427AF24EF8}" srcOrd="0" destOrd="0" presId="urn:microsoft.com/office/officeart/2005/8/layout/hierarchy2"/>
    <dgm:cxn modelId="{290B4F4E-952D-404F-83E6-3050908F5E26}" type="presParOf" srcId="{FFA25E41-C8B1-4035-876C-B751E45E3755}" destId="{5ED8791B-F8A4-4A53-A73B-15F8A8ACFB24}" srcOrd="1" destOrd="0" presId="urn:microsoft.com/office/officeart/2005/8/layout/hierarchy2"/>
    <dgm:cxn modelId="{E5A3574D-DB67-425E-94B7-793AD79E5704}" type="presParOf" srcId="{5ED8791B-F8A4-4A53-A73B-15F8A8ACFB24}" destId="{3A25DC72-934F-44DE-8BC3-751539A5EB57}" srcOrd="0" destOrd="0" presId="urn:microsoft.com/office/officeart/2005/8/layout/hierarchy2"/>
    <dgm:cxn modelId="{813C32B5-B8BC-4AE8-97E9-80D454797236}" type="presParOf" srcId="{5ED8791B-F8A4-4A53-A73B-15F8A8ACFB24}" destId="{12FD4C63-6853-48FB-9188-F8D31D0076D3}" srcOrd="1" destOrd="0" presId="urn:microsoft.com/office/officeart/2005/8/layout/hierarchy2"/>
    <dgm:cxn modelId="{BFF3FE8F-48B7-47E6-A6D6-60E0CC1D66F9}" type="presParOf" srcId="{811606C5-746A-4229-BFB8-AFDAD4F594F6}" destId="{861CC184-012F-4C5C-A28F-0FE3A9A61AC9}" srcOrd="2" destOrd="0" presId="urn:microsoft.com/office/officeart/2005/8/layout/hierarchy2"/>
    <dgm:cxn modelId="{9FBDA6A0-20AB-4D7D-88C4-BBBD34A82F59}" type="presParOf" srcId="{861CC184-012F-4C5C-A28F-0FE3A9A61AC9}" destId="{533CE2E3-0256-47A6-ADF3-62CF1D581F6C}" srcOrd="0" destOrd="0" presId="urn:microsoft.com/office/officeart/2005/8/layout/hierarchy2"/>
    <dgm:cxn modelId="{A45EBA81-24B1-4A99-A188-673EBB081338}" type="presParOf" srcId="{811606C5-746A-4229-BFB8-AFDAD4F594F6}" destId="{A38961EF-93DC-4C42-936E-66380DB99578}" srcOrd="3" destOrd="0" presId="urn:microsoft.com/office/officeart/2005/8/layout/hierarchy2"/>
    <dgm:cxn modelId="{C52CCB19-7BCA-41DA-9F01-2886CCEAB7EB}" type="presParOf" srcId="{A38961EF-93DC-4C42-936E-66380DB99578}" destId="{09B83340-8F49-4ED9-95DC-E51600C4B5E4}" srcOrd="0" destOrd="0" presId="urn:microsoft.com/office/officeart/2005/8/layout/hierarchy2"/>
    <dgm:cxn modelId="{98213C03-CFA6-4E57-9AD6-AFF1F1B9A140}" type="presParOf" srcId="{A38961EF-93DC-4C42-936E-66380DB99578}" destId="{BFAE1AD4-642C-48CC-88A5-B9FE2A07200F}" srcOrd="1" destOrd="0" presId="urn:microsoft.com/office/officeart/2005/8/layout/hierarchy2"/>
    <dgm:cxn modelId="{E793A5BD-B936-4433-9E81-28BDAED7AE1D}" type="presParOf" srcId="{BFAE1AD4-642C-48CC-88A5-B9FE2A07200F}" destId="{0AD1DEA2-6928-4709-95FF-69F579F44596}" srcOrd="0" destOrd="0" presId="urn:microsoft.com/office/officeart/2005/8/layout/hierarchy2"/>
    <dgm:cxn modelId="{72B159EF-34BC-43B5-8281-D5673844F84D}" type="presParOf" srcId="{0AD1DEA2-6928-4709-95FF-69F579F44596}" destId="{1A0620C0-E4FF-429F-8689-7E7FB3DDF93F}" srcOrd="0" destOrd="0" presId="urn:microsoft.com/office/officeart/2005/8/layout/hierarchy2"/>
    <dgm:cxn modelId="{A63D10B0-8E26-4080-A2A2-8C944C689C3A}" type="presParOf" srcId="{BFAE1AD4-642C-48CC-88A5-B9FE2A07200F}" destId="{FC79E11A-D97D-4D95-BD87-2CE3A87831A3}" srcOrd="1" destOrd="0" presId="urn:microsoft.com/office/officeart/2005/8/layout/hierarchy2"/>
    <dgm:cxn modelId="{FD9C651F-86D4-4077-A750-D70530833864}" type="presParOf" srcId="{FC79E11A-D97D-4D95-BD87-2CE3A87831A3}" destId="{767BE3C3-48F3-440D-9F2F-981B7C66B3A7}" srcOrd="0" destOrd="0" presId="urn:microsoft.com/office/officeart/2005/8/layout/hierarchy2"/>
    <dgm:cxn modelId="{7720622F-84F3-41B3-9A53-29CBCA5EE1A9}" type="presParOf" srcId="{FC79E11A-D97D-4D95-BD87-2CE3A87831A3}" destId="{D2DAA03E-A136-44C1-9F65-273490D8CB05}" srcOrd="1" destOrd="0" presId="urn:microsoft.com/office/officeart/2005/8/layout/hierarchy2"/>
    <dgm:cxn modelId="{F6BE7FCA-7B5E-4013-A12F-13E9C04B5EA0}" type="presParOf" srcId="{811606C5-746A-4229-BFB8-AFDAD4F594F6}" destId="{E678DB3B-D122-4445-960D-8DCF94A26893}" srcOrd="4" destOrd="0" presId="urn:microsoft.com/office/officeart/2005/8/layout/hierarchy2"/>
    <dgm:cxn modelId="{5A4825E0-E142-4FB5-8A74-24276B4C608C}" type="presParOf" srcId="{E678DB3B-D122-4445-960D-8DCF94A26893}" destId="{127A6F66-6EDF-4AD6-8472-A2D89C42D52A}" srcOrd="0" destOrd="0" presId="urn:microsoft.com/office/officeart/2005/8/layout/hierarchy2"/>
    <dgm:cxn modelId="{272C5B37-9228-476D-8BBE-B4CF922B72BA}" type="presParOf" srcId="{811606C5-746A-4229-BFB8-AFDAD4F594F6}" destId="{3B376204-4F2F-4446-B416-147C507ECA87}" srcOrd="5" destOrd="0" presId="urn:microsoft.com/office/officeart/2005/8/layout/hierarchy2"/>
    <dgm:cxn modelId="{B75C8D96-8911-4BF2-BF17-D4C85FCFC00E}" type="presParOf" srcId="{3B376204-4F2F-4446-B416-147C507ECA87}" destId="{72DF1179-7953-4D09-82B4-7AE90E57D7CE}" srcOrd="0" destOrd="0" presId="urn:microsoft.com/office/officeart/2005/8/layout/hierarchy2"/>
    <dgm:cxn modelId="{A55D9B28-7E44-4F70-B2D6-EBB7FA653E57}" type="presParOf" srcId="{3B376204-4F2F-4446-B416-147C507ECA87}" destId="{ACFA6C9F-5BC8-452B-ABFB-935168A174EB}" srcOrd="1" destOrd="0" presId="urn:microsoft.com/office/officeart/2005/8/layout/hierarchy2"/>
    <dgm:cxn modelId="{D6B5BE60-D425-4F00-809F-09E1AC32CEE5}" type="presParOf" srcId="{ACFA6C9F-5BC8-452B-ABFB-935168A174EB}" destId="{E297B9F8-B4EB-43BD-B04C-C877B765E6A9}" srcOrd="0" destOrd="0" presId="urn:microsoft.com/office/officeart/2005/8/layout/hierarchy2"/>
    <dgm:cxn modelId="{550840EA-3E40-4C00-80EC-AFAABCF49A99}" type="presParOf" srcId="{E297B9F8-B4EB-43BD-B04C-C877B765E6A9}" destId="{478292C4-DB6F-478F-A028-F71A541F620D}" srcOrd="0" destOrd="0" presId="urn:microsoft.com/office/officeart/2005/8/layout/hierarchy2"/>
    <dgm:cxn modelId="{B46C69FF-062B-429C-B33D-8D3C6AC2D78D}" type="presParOf" srcId="{ACFA6C9F-5BC8-452B-ABFB-935168A174EB}" destId="{D8C74B7A-BDC7-4147-A7B6-720D852EA742}" srcOrd="1" destOrd="0" presId="urn:microsoft.com/office/officeart/2005/8/layout/hierarchy2"/>
    <dgm:cxn modelId="{4E0C930F-ED2A-42AC-A131-44F1F931D00D}" type="presParOf" srcId="{D8C74B7A-BDC7-4147-A7B6-720D852EA742}" destId="{9534D655-7D73-4F3C-BA9A-616E767D1CE1}" srcOrd="0" destOrd="0" presId="urn:microsoft.com/office/officeart/2005/8/layout/hierarchy2"/>
    <dgm:cxn modelId="{D3695355-3B2B-47F3-8ACE-68E09A498560}" type="presParOf" srcId="{D8C74B7A-BDC7-4147-A7B6-720D852EA742}" destId="{87610412-9664-40E4-B048-0D5635AF5406}" srcOrd="1" destOrd="0" presId="urn:microsoft.com/office/officeart/2005/8/layout/hierarchy2"/>
    <dgm:cxn modelId="{0078D21A-0947-4140-BD6F-DB84A829A2B5}" type="presParOf" srcId="{811606C5-746A-4229-BFB8-AFDAD4F594F6}" destId="{9D5FF059-16CF-446E-A982-D75F377E4B04}" srcOrd="6" destOrd="0" presId="urn:microsoft.com/office/officeart/2005/8/layout/hierarchy2"/>
    <dgm:cxn modelId="{A168A206-1F3E-45FC-A3A2-0791C0E5FD3F}" type="presParOf" srcId="{9D5FF059-16CF-446E-A982-D75F377E4B04}" destId="{879E7104-715A-4711-BB90-728FA1DC686E}" srcOrd="0" destOrd="0" presId="urn:microsoft.com/office/officeart/2005/8/layout/hierarchy2"/>
    <dgm:cxn modelId="{C737AE58-04B4-4A7A-99BE-6627F1504D5C}" type="presParOf" srcId="{811606C5-746A-4229-BFB8-AFDAD4F594F6}" destId="{E8E63905-CA64-4142-BF26-EA59C4F75CB7}" srcOrd="7" destOrd="0" presId="urn:microsoft.com/office/officeart/2005/8/layout/hierarchy2"/>
    <dgm:cxn modelId="{F079D274-77B8-4144-979A-F9E9DB0B7626}" type="presParOf" srcId="{E8E63905-CA64-4142-BF26-EA59C4F75CB7}" destId="{6EB9A308-1A5F-4D91-9F93-979F7FBEDDC5}" srcOrd="0" destOrd="0" presId="urn:microsoft.com/office/officeart/2005/8/layout/hierarchy2"/>
    <dgm:cxn modelId="{251A7E12-16E3-4A1F-A9B5-F098AA944091}" type="presParOf" srcId="{E8E63905-CA64-4142-BF26-EA59C4F75CB7}" destId="{C4D0A8A0-C66D-49F8-AAFB-2ECA9682DE12}" srcOrd="1" destOrd="0" presId="urn:microsoft.com/office/officeart/2005/8/layout/hierarchy2"/>
    <dgm:cxn modelId="{3C70FD16-A8C6-4AF4-A18F-56DEE95E8700}" type="presParOf" srcId="{C4D0A8A0-C66D-49F8-AAFB-2ECA9682DE12}" destId="{C25D8D58-3C06-4F23-AF69-293B7156422D}" srcOrd="0" destOrd="0" presId="urn:microsoft.com/office/officeart/2005/8/layout/hierarchy2"/>
    <dgm:cxn modelId="{D8DE8766-06A3-4F54-A8EB-A814FBA4F3E3}" type="presParOf" srcId="{C25D8D58-3C06-4F23-AF69-293B7156422D}" destId="{ED210F2C-5673-413E-815C-2FC3EC42A183}" srcOrd="0" destOrd="0" presId="urn:microsoft.com/office/officeart/2005/8/layout/hierarchy2"/>
    <dgm:cxn modelId="{635C6D5E-64B0-46A6-AF50-C1D02B15731A}" type="presParOf" srcId="{C4D0A8A0-C66D-49F8-AAFB-2ECA9682DE12}" destId="{861ECFF7-9643-4693-9A78-D0301B4E21E5}" srcOrd="1" destOrd="0" presId="urn:microsoft.com/office/officeart/2005/8/layout/hierarchy2"/>
    <dgm:cxn modelId="{89352688-13AD-45BB-9DFB-752D89A8CF1D}" type="presParOf" srcId="{861ECFF7-9643-4693-9A78-D0301B4E21E5}" destId="{237704A4-79AC-4778-8B81-3537307EF2EC}" srcOrd="0" destOrd="0" presId="urn:microsoft.com/office/officeart/2005/8/layout/hierarchy2"/>
    <dgm:cxn modelId="{49363875-3603-42FB-B9A7-A4DDCACF7377}" type="presParOf" srcId="{861ECFF7-9643-4693-9A78-D0301B4E21E5}" destId="{665780E6-103B-4701-81BC-ED307E52D585}" srcOrd="1" destOrd="0" presId="urn:microsoft.com/office/officeart/2005/8/layout/hierarchy2"/>
    <dgm:cxn modelId="{C20D75DD-5A77-41D6-880B-A07E6F8AE391}" type="presParOf" srcId="{811606C5-746A-4229-BFB8-AFDAD4F594F6}" destId="{3271EFEF-093D-471E-BAB9-563BF2F8B9F5}" srcOrd="8" destOrd="0" presId="urn:microsoft.com/office/officeart/2005/8/layout/hierarchy2"/>
    <dgm:cxn modelId="{F2752A74-2618-45BF-9CFE-879B6DA3506F}" type="presParOf" srcId="{3271EFEF-093D-471E-BAB9-563BF2F8B9F5}" destId="{1ECEBD93-E04D-4CB6-B758-574F1AB315EF}" srcOrd="0" destOrd="0" presId="urn:microsoft.com/office/officeart/2005/8/layout/hierarchy2"/>
    <dgm:cxn modelId="{B10AF056-7355-4C94-95EA-1F1BCE6FB6BF}" type="presParOf" srcId="{811606C5-746A-4229-BFB8-AFDAD4F594F6}" destId="{BDE40252-7BF0-4ABF-B9AB-FAF29C4F75BC}" srcOrd="9" destOrd="0" presId="urn:microsoft.com/office/officeart/2005/8/layout/hierarchy2"/>
    <dgm:cxn modelId="{940E367F-C12E-4F25-AB32-8A7DF3C3ED15}" type="presParOf" srcId="{BDE40252-7BF0-4ABF-B9AB-FAF29C4F75BC}" destId="{1691F524-FC82-4E58-AFDA-BF586F9A49A1}" srcOrd="0" destOrd="0" presId="urn:microsoft.com/office/officeart/2005/8/layout/hierarchy2"/>
    <dgm:cxn modelId="{7EF45349-E7B4-49A4-A54F-07F2838F4C2A}" type="presParOf" srcId="{BDE40252-7BF0-4ABF-B9AB-FAF29C4F75BC}" destId="{611E5DC3-84BD-4AC6-9656-E9042A0D7DE1}" srcOrd="1" destOrd="0" presId="urn:microsoft.com/office/officeart/2005/8/layout/hierarchy2"/>
    <dgm:cxn modelId="{2CEFC36A-CA91-4595-B17F-6AD08DCD86AB}" type="presParOf" srcId="{611E5DC3-84BD-4AC6-9656-E9042A0D7DE1}" destId="{7C31DD63-0E85-4B86-A595-939826FC0C23}" srcOrd="0" destOrd="0" presId="urn:microsoft.com/office/officeart/2005/8/layout/hierarchy2"/>
    <dgm:cxn modelId="{1476E70D-BA9B-464F-B917-8AC63BB08D30}" type="presParOf" srcId="{7C31DD63-0E85-4B86-A595-939826FC0C23}" destId="{99590DF6-2E01-4088-A88D-57826AC931E3}" srcOrd="0" destOrd="0" presId="urn:microsoft.com/office/officeart/2005/8/layout/hierarchy2"/>
    <dgm:cxn modelId="{52460903-EE42-42E0-B7C8-D15A35E7F4C4}" type="presParOf" srcId="{611E5DC3-84BD-4AC6-9656-E9042A0D7DE1}" destId="{AA48A46A-8E37-40BE-9E2D-C89A1EE5D48B}" srcOrd="1" destOrd="0" presId="urn:microsoft.com/office/officeart/2005/8/layout/hierarchy2"/>
    <dgm:cxn modelId="{25250D1C-3FCE-4C10-9BA0-57D23E9FE5CD}" type="presParOf" srcId="{AA48A46A-8E37-40BE-9E2D-C89A1EE5D48B}" destId="{045C89EA-3CE1-498F-B635-8E4F279CE9F0}" srcOrd="0" destOrd="0" presId="urn:microsoft.com/office/officeart/2005/8/layout/hierarchy2"/>
    <dgm:cxn modelId="{E2F31FB2-FDF2-4CB1-B3CA-D88B271B45A0}" type="presParOf" srcId="{AA48A46A-8E37-40BE-9E2D-C89A1EE5D48B}" destId="{A7049BF7-EEA9-4B45-8F15-DAC0F4CB6955}" srcOrd="1" destOrd="0" presId="urn:microsoft.com/office/officeart/2005/8/layout/hierarchy2"/>
    <dgm:cxn modelId="{132949AE-035C-474D-947F-12351D7B3E60}" type="presParOf" srcId="{811606C5-746A-4229-BFB8-AFDAD4F594F6}" destId="{9CF0F5D3-74B3-4440-9270-38E4050DFA0B}" srcOrd="10" destOrd="0" presId="urn:microsoft.com/office/officeart/2005/8/layout/hierarchy2"/>
    <dgm:cxn modelId="{43FEC552-4097-4C47-8AE5-D57F10B8C107}" type="presParOf" srcId="{9CF0F5D3-74B3-4440-9270-38E4050DFA0B}" destId="{AE917A64-312D-47D8-A64E-0E738A6D5E4A}" srcOrd="0" destOrd="0" presId="urn:microsoft.com/office/officeart/2005/8/layout/hierarchy2"/>
    <dgm:cxn modelId="{0BCA14F2-FD2A-4261-8767-A1FE883AFD3A}" type="presParOf" srcId="{811606C5-746A-4229-BFB8-AFDAD4F594F6}" destId="{FAFACA6B-56B9-46F5-9A20-DF055FFFFBA5}" srcOrd="11" destOrd="0" presId="urn:microsoft.com/office/officeart/2005/8/layout/hierarchy2"/>
    <dgm:cxn modelId="{47ACAEC9-34C3-4CB5-800B-54FE88C009C3}" type="presParOf" srcId="{FAFACA6B-56B9-46F5-9A20-DF055FFFFBA5}" destId="{23555011-A482-4B95-83E5-A100E94B7680}" srcOrd="0" destOrd="0" presId="urn:microsoft.com/office/officeart/2005/8/layout/hierarchy2"/>
    <dgm:cxn modelId="{931EDD64-3D94-427D-807A-DF13A7C98D27}" type="presParOf" srcId="{FAFACA6B-56B9-46F5-9A20-DF055FFFFBA5}" destId="{A4E1BB5C-F75A-4073-924C-1CBDD3A615C9}" srcOrd="1" destOrd="0" presId="urn:microsoft.com/office/officeart/2005/8/layout/hierarchy2"/>
    <dgm:cxn modelId="{F58307D3-E9FD-4B19-AB1D-4FB84DB054BE}" type="presParOf" srcId="{A4E1BB5C-F75A-4073-924C-1CBDD3A615C9}" destId="{A248FE93-2C6E-4BC7-B1B3-3137AF611BF4}" srcOrd="0" destOrd="0" presId="urn:microsoft.com/office/officeart/2005/8/layout/hierarchy2"/>
    <dgm:cxn modelId="{14B3461D-5B44-41D5-99AE-F3573E819998}" type="presParOf" srcId="{A248FE93-2C6E-4BC7-B1B3-3137AF611BF4}" destId="{129DE4F4-08A6-43D5-975B-708B7802B286}" srcOrd="0" destOrd="0" presId="urn:microsoft.com/office/officeart/2005/8/layout/hierarchy2"/>
    <dgm:cxn modelId="{8EF408CF-D354-4315-8E05-18BAF4246385}" type="presParOf" srcId="{A4E1BB5C-F75A-4073-924C-1CBDD3A615C9}" destId="{1B38A493-0FF9-4399-97E5-88AA00410F57}" srcOrd="1" destOrd="0" presId="urn:microsoft.com/office/officeart/2005/8/layout/hierarchy2"/>
    <dgm:cxn modelId="{0A868E71-D69F-4EE8-ADBF-3D5FBD46EF3B}" type="presParOf" srcId="{1B38A493-0FF9-4399-97E5-88AA00410F57}" destId="{C3FF59FE-C97D-42A5-9EFC-EB5B3318EA92}" srcOrd="0" destOrd="0" presId="urn:microsoft.com/office/officeart/2005/8/layout/hierarchy2"/>
    <dgm:cxn modelId="{F20BE67E-39B1-4883-B33B-92A7CE53DAE5}" type="presParOf" srcId="{1B38A493-0FF9-4399-97E5-88AA00410F57}" destId="{79DDB0DE-BFDF-43AF-AFD1-6989815B968C}" srcOrd="1" destOrd="0" presId="urn:microsoft.com/office/officeart/2005/8/layout/hierarchy2"/>
    <dgm:cxn modelId="{7CA543F4-7ACA-4A38-8F7A-43ECAC442287}" type="presParOf" srcId="{811606C5-746A-4229-BFB8-AFDAD4F594F6}" destId="{1A9849D4-C3E0-4045-A78C-B9E118FA8C68}" srcOrd="12" destOrd="0" presId="urn:microsoft.com/office/officeart/2005/8/layout/hierarchy2"/>
    <dgm:cxn modelId="{DB1ECC8C-52F6-4010-8F56-ED07CE940564}" type="presParOf" srcId="{1A9849D4-C3E0-4045-A78C-B9E118FA8C68}" destId="{3EBD5A69-AF52-4562-AEE7-955037D0F9C5}" srcOrd="0" destOrd="0" presId="urn:microsoft.com/office/officeart/2005/8/layout/hierarchy2"/>
    <dgm:cxn modelId="{8CD0F367-0022-4B54-914E-E7EBFE9615CB}" type="presParOf" srcId="{811606C5-746A-4229-BFB8-AFDAD4F594F6}" destId="{11A8AD6B-AEFB-4B91-9C59-23FFFCD1B206}" srcOrd="13" destOrd="0" presId="urn:microsoft.com/office/officeart/2005/8/layout/hierarchy2"/>
    <dgm:cxn modelId="{4CA5EE32-F0E4-41AA-93C3-99C83785EE25}" type="presParOf" srcId="{11A8AD6B-AEFB-4B91-9C59-23FFFCD1B206}" destId="{E554E14B-13FD-4AE0-8E86-F3B8C5A383C4}" srcOrd="0" destOrd="0" presId="urn:microsoft.com/office/officeart/2005/8/layout/hierarchy2"/>
    <dgm:cxn modelId="{E824A763-61E5-4E4C-8DF3-9B6875F71A14}" type="presParOf" srcId="{11A8AD6B-AEFB-4B91-9C59-23FFFCD1B206}" destId="{FDA85B9C-ABFB-4ADB-BA37-DCB5A0E3F2FD}" srcOrd="1" destOrd="0" presId="urn:microsoft.com/office/officeart/2005/8/layout/hierarchy2"/>
    <dgm:cxn modelId="{23F2AF73-9F8E-440D-A6B9-EF1D1081FD02}" type="presParOf" srcId="{FDA85B9C-ABFB-4ADB-BA37-DCB5A0E3F2FD}" destId="{67CE4A9D-4DE3-4406-84C3-468D8D55AF5C}" srcOrd="0" destOrd="0" presId="urn:microsoft.com/office/officeart/2005/8/layout/hierarchy2"/>
    <dgm:cxn modelId="{D50D2BBB-6928-4A47-BF48-BF5E2A5F45AB}" type="presParOf" srcId="{67CE4A9D-4DE3-4406-84C3-468D8D55AF5C}" destId="{ECA3884B-FD3B-4D35-8240-208558177B88}" srcOrd="0" destOrd="0" presId="urn:microsoft.com/office/officeart/2005/8/layout/hierarchy2"/>
    <dgm:cxn modelId="{4FB7C485-1335-4D3B-A689-9B4BE8BB42EE}" type="presParOf" srcId="{FDA85B9C-ABFB-4ADB-BA37-DCB5A0E3F2FD}" destId="{286B8980-3F87-4311-B0D0-EB62F826F4FE}" srcOrd="1" destOrd="0" presId="urn:microsoft.com/office/officeart/2005/8/layout/hierarchy2"/>
    <dgm:cxn modelId="{D54B4E7A-C58C-4EE5-88E5-52C423E5629A}" type="presParOf" srcId="{286B8980-3F87-4311-B0D0-EB62F826F4FE}" destId="{756C2E88-A4E7-4B44-9E85-B2C6A7BBEDE0}" srcOrd="0" destOrd="0" presId="urn:microsoft.com/office/officeart/2005/8/layout/hierarchy2"/>
    <dgm:cxn modelId="{B00D2192-23CF-4E3A-BC72-09F6E1FCF0FA}" type="presParOf" srcId="{286B8980-3F87-4311-B0D0-EB62F826F4FE}" destId="{853BA9A1-512B-446F-8280-86A3AC5EAEFE}" srcOrd="1" destOrd="0" presId="urn:microsoft.com/office/officeart/2005/8/layout/hierarchy2"/>
  </dgm:cxnLst>
  <dgm:bg>
    <a:gradFill flip="none" rotWithShape="1">
      <a:gsLst>
        <a:gs pos="0">
          <a:srgbClr val="92D050">
            <a:alpha val="0"/>
          </a:srgbClr>
        </a:gs>
        <a:gs pos="50000">
          <a:schemeClr val="accent1">
            <a:tint val="44500"/>
            <a:satMod val="160000"/>
          </a:schemeClr>
        </a:gs>
        <a:gs pos="100000">
          <a:schemeClr val="accent1">
            <a:tint val="23500"/>
            <a:satMod val="160000"/>
          </a:schemeClr>
        </a:gs>
      </a:gsLst>
      <a:lin ang="5400000" scaled="0"/>
      <a:tileRect/>
    </a:gradFill>
  </dgm:bg>
  <dgm:whole/>
</dgm:dataModel>
</file>

<file path=ppt/diagrams/data3.xml><?xml version="1.0" encoding="utf-8"?>
<dgm:dataModel xmlns:dgm="http://schemas.openxmlformats.org/drawingml/2006/diagram" xmlns:a="http://schemas.openxmlformats.org/drawingml/2006/main">
  <dgm:ptLst>
    <dgm:pt modelId="{76AC57BB-1DF4-4557-BC68-D1524AFDC65D}" type="doc">
      <dgm:prSet loTypeId="urn:microsoft.com/office/officeart/2005/8/layout/hProcess7" loCatId="list" qsTypeId="urn:microsoft.com/office/officeart/2005/8/quickstyle/simple4" qsCatId="simple" csTypeId="urn:microsoft.com/office/officeart/2005/8/colors/accent0_1" csCatId="mainScheme" phldr="1"/>
      <dgm:spPr/>
      <dgm:t>
        <a:bodyPr/>
        <a:lstStyle/>
        <a:p>
          <a:endParaRPr lang="uk-UA"/>
        </a:p>
      </dgm:t>
    </dgm:pt>
    <dgm:pt modelId="{B4C6A755-AAC7-411F-8458-B562B69B7148}">
      <dgm:prSet/>
      <dgm:spPr>
        <a:noFill/>
      </dgm:spPr>
      <dgm:t>
        <a:bodyPr/>
        <a:lstStyle/>
        <a:p>
          <a:endParaRPr lang="uk-UA" dirty="0">
            <a:solidFill>
              <a:srgbClr val="C00000"/>
            </a:solidFill>
          </a:endParaRPr>
        </a:p>
      </dgm:t>
    </dgm:pt>
    <dgm:pt modelId="{5A394DFD-86A5-4A4A-8029-B23496D4229A}" type="parTrans" cxnId="{2B94E87B-94A9-4852-BD35-918263D9EC34}">
      <dgm:prSet/>
      <dgm:spPr/>
      <dgm:t>
        <a:bodyPr/>
        <a:lstStyle/>
        <a:p>
          <a:endParaRPr lang="uk-UA">
            <a:solidFill>
              <a:srgbClr val="C00000"/>
            </a:solidFill>
          </a:endParaRPr>
        </a:p>
      </dgm:t>
    </dgm:pt>
    <dgm:pt modelId="{D9B22BAE-35C3-48D0-B511-2894F1ED8D9F}" type="sibTrans" cxnId="{2B94E87B-94A9-4852-BD35-918263D9EC34}">
      <dgm:prSet/>
      <dgm:spPr/>
      <dgm:t>
        <a:bodyPr/>
        <a:lstStyle/>
        <a:p>
          <a:endParaRPr lang="uk-UA">
            <a:solidFill>
              <a:srgbClr val="C00000"/>
            </a:solidFill>
          </a:endParaRPr>
        </a:p>
      </dgm:t>
    </dgm:pt>
    <dgm:pt modelId="{CFE4CF12-5927-42DA-B868-BD5BCFE48F5D}" type="pres">
      <dgm:prSet presAssocID="{76AC57BB-1DF4-4557-BC68-D1524AFDC65D}" presName="Name0" presStyleCnt="0">
        <dgm:presLayoutVars>
          <dgm:dir/>
          <dgm:animLvl val="lvl"/>
          <dgm:resizeHandles val="exact"/>
        </dgm:presLayoutVars>
      </dgm:prSet>
      <dgm:spPr/>
      <dgm:t>
        <a:bodyPr/>
        <a:lstStyle/>
        <a:p>
          <a:endParaRPr lang="uk-UA"/>
        </a:p>
      </dgm:t>
    </dgm:pt>
    <dgm:pt modelId="{CD8A51D8-95EA-4572-A61E-87D304BA992F}" type="pres">
      <dgm:prSet presAssocID="{B4C6A755-AAC7-411F-8458-B562B69B7148}" presName="compositeNode" presStyleCnt="0">
        <dgm:presLayoutVars>
          <dgm:bulletEnabled val="1"/>
        </dgm:presLayoutVars>
      </dgm:prSet>
      <dgm:spPr/>
      <dgm:t>
        <a:bodyPr/>
        <a:lstStyle/>
        <a:p>
          <a:endParaRPr lang="uk-UA"/>
        </a:p>
      </dgm:t>
    </dgm:pt>
    <dgm:pt modelId="{61BD44AD-814E-4661-BF77-336AF094CD20}" type="pres">
      <dgm:prSet presAssocID="{B4C6A755-AAC7-411F-8458-B562B69B7148}" presName="bgRect" presStyleLbl="node1" presStyleIdx="0" presStyleCnt="1"/>
      <dgm:spPr/>
      <dgm:t>
        <a:bodyPr/>
        <a:lstStyle/>
        <a:p>
          <a:endParaRPr lang="uk-UA"/>
        </a:p>
      </dgm:t>
    </dgm:pt>
    <dgm:pt modelId="{3A133079-4BE7-4DA9-8EE9-A8D97FA50D61}" type="pres">
      <dgm:prSet presAssocID="{B4C6A755-AAC7-411F-8458-B562B69B7148}" presName="parentNode" presStyleLbl="node1" presStyleIdx="0" presStyleCnt="1">
        <dgm:presLayoutVars>
          <dgm:chMax val="0"/>
          <dgm:bulletEnabled val="1"/>
        </dgm:presLayoutVars>
      </dgm:prSet>
      <dgm:spPr/>
      <dgm:t>
        <a:bodyPr/>
        <a:lstStyle/>
        <a:p>
          <a:endParaRPr lang="uk-UA"/>
        </a:p>
      </dgm:t>
    </dgm:pt>
  </dgm:ptLst>
  <dgm:cxnLst>
    <dgm:cxn modelId="{A84FFA9A-54D0-4F2F-A2C3-79923F37E76A}" type="presOf" srcId="{B4C6A755-AAC7-411F-8458-B562B69B7148}" destId="{61BD44AD-814E-4661-BF77-336AF094CD20}" srcOrd="0" destOrd="0" presId="urn:microsoft.com/office/officeart/2005/8/layout/hProcess7"/>
    <dgm:cxn modelId="{CE3E303E-E697-4F3F-B0A1-1EE5D8EDDCE1}" type="presOf" srcId="{76AC57BB-1DF4-4557-BC68-D1524AFDC65D}" destId="{CFE4CF12-5927-42DA-B868-BD5BCFE48F5D}" srcOrd="0" destOrd="0" presId="urn:microsoft.com/office/officeart/2005/8/layout/hProcess7"/>
    <dgm:cxn modelId="{2B94E87B-94A9-4852-BD35-918263D9EC34}" srcId="{76AC57BB-1DF4-4557-BC68-D1524AFDC65D}" destId="{B4C6A755-AAC7-411F-8458-B562B69B7148}" srcOrd="0" destOrd="0" parTransId="{5A394DFD-86A5-4A4A-8029-B23496D4229A}" sibTransId="{D9B22BAE-35C3-48D0-B511-2894F1ED8D9F}"/>
    <dgm:cxn modelId="{BAA767E3-A269-4D4D-BCBD-5148213353AE}" type="presOf" srcId="{B4C6A755-AAC7-411F-8458-B562B69B7148}" destId="{3A133079-4BE7-4DA9-8EE9-A8D97FA50D61}" srcOrd="1" destOrd="0" presId="urn:microsoft.com/office/officeart/2005/8/layout/hProcess7"/>
    <dgm:cxn modelId="{6DB8D098-325B-4574-A76B-567BA31048D9}" type="presParOf" srcId="{CFE4CF12-5927-42DA-B868-BD5BCFE48F5D}" destId="{CD8A51D8-95EA-4572-A61E-87D304BA992F}" srcOrd="0" destOrd="0" presId="urn:microsoft.com/office/officeart/2005/8/layout/hProcess7"/>
    <dgm:cxn modelId="{E35A494E-E471-441D-889C-617E8125851C}" type="presParOf" srcId="{CD8A51D8-95EA-4572-A61E-87D304BA992F}" destId="{61BD44AD-814E-4661-BF77-336AF094CD20}" srcOrd="0" destOrd="0" presId="urn:microsoft.com/office/officeart/2005/8/layout/hProcess7"/>
    <dgm:cxn modelId="{2661DBD1-4BDE-4D7D-81A7-3111A7CACC70}" type="presParOf" srcId="{CD8A51D8-95EA-4572-A61E-87D304BA992F}" destId="{3A133079-4BE7-4DA9-8EE9-A8D97FA50D61}" srcOrd="1" destOrd="0" presId="urn:microsoft.com/office/officeart/2005/8/layout/hProcess7"/>
  </dgm:cxnLst>
  <dgm:bg/>
  <dgm:whole/>
</dgm:dataModel>
</file>

<file path=ppt/diagrams/data4.xml><?xml version="1.0" encoding="utf-8"?>
<dgm:dataModel xmlns:dgm="http://schemas.openxmlformats.org/drawingml/2006/diagram" xmlns:a="http://schemas.openxmlformats.org/drawingml/2006/main">
  <dgm:ptLst>
    <dgm:pt modelId="{76AC57BB-1DF4-4557-BC68-D1524AFDC65D}" type="doc">
      <dgm:prSet loTypeId="urn:microsoft.com/office/officeart/2005/8/layout/hProcess7" loCatId="list" qsTypeId="urn:microsoft.com/office/officeart/2005/8/quickstyle/simple1" qsCatId="simple" csTypeId="urn:microsoft.com/office/officeart/2005/8/colors/accent1_2" csCatId="accent1" phldr="0"/>
      <dgm:spPr/>
      <dgm:t>
        <a:bodyPr/>
        <a:lstStyle/>
        <a:p>
          <a:endParaRPr lang="uk-UA"/>
        </a:p>
      </dgm:t>
    </dgm:pt>
    <dgm:pt modelId="{CFE4CF12-5927-42DA-B868-BD5BCFE48F5D}" type="pres">
      <dgm:prSet presAssocID="{76AC57BB-1DF4-4557-BC68-D1524AFDC65D}" presName="Name0" presStyleCnt="0">
        <dgm:presLayoutVars>
          <dgm:dir/>
          <dgm:animLvl val="lvl"/>
          <dgm:resizeHandles val="exact"/>
        </dgm:presLayoutVars>
      </dgm:prSet>
      <dgm:spPr/>
      <dgm:t>
        <a:bodyPr/>
        <a:lstStyle/>
        <a:p>
          <a:endParaRPr lang="uk-UA"/>
        </a:p>
      </dgm:t>
    </dgm:pt>
  </dgm:ptLst>
  <dgm:cxnLst>
    <dgm:cxn modelId="{AB24406C-C687-4C26-8918-FC364BDA2017}" type="presOf" srcId="{76AC57BB-1DF4-4557-BC68-D1524AFDC65D}" destId="{CFE4CF12-5927-42DA-B868-BD5BCFE48F5D}" srcOrd="0" destOrd="0" presId="urn:microsoft.com/office/officeart/2005/8/layout/hProcess7"/>
  </dgm:cxnLst>
  <dgm:bg>
    <a:noFill/>
    <a:effectLst>
      <a:outerShdw blurRad="50800" dist="88900" dir="5400000" algn="ctr" rotWithShape="0">
        <a:schemeClr val="bg1"/>
      </a:outerShdw>
    </a:effectLst>
  </dgm:bg>
  <dgm:whole/>
</dgm:dataModel>
</file>

<file path=ppt/diagrams/data5.xml><?xml version="1.0" encoding="utf-8"?>
<dgm:dataModel xmlns:dgm="http://schemas.openxmlformats.org/drawingml/2006/diagram" xmlns:a="http://schemas.openxmlformats.org/drawingml/2006/main">
  <dgm:ptLst>
    <dgm:pt modelId="{76AC57BB-1DF4-4557-BC68-D1524AFDC65D}" type="doc">
      <dgm:prSet loTypeId="urn:microsoft.com/office/officeart/2005/8/layout/hProcess7" loCatId="list" qsTypeId="urn:microsoft.com/office/officeart/2005/8/quickstyle/simple1" qsCatId="simple" csTypeId="urn:microsoft.com/office/officeart/2005/8/colors/accent1_2" csCatId="accent1" phldr="0"/>
      <dgm:spPr/>
      <dgm:t>
        <a:bodyPr/>
        <a:lstStyle/>
        <a:p>
          <a:endParaRPr lang="uk-UA"/>
        </a:p>
      </dgm:t>
    </dgm:pt>
    <dgm:pt modelId="{CFE4CF12-5927-42DA-B868-BD5BCFE48F5D}" type="pres">
      <dgm:prSet presAssocID="{76AC57BB-1DF4-4557-BC68-D1524AFDC65D}" presName="Name0" presStyleCnt="0">
        <dgm:presLayoutVars>
          <dgm:dir/>
          <dgm:animLvl val="lvl"/>
          <dgm:resizeHandles val="exact"/>
        </dgm:presLayoutVars>
      </dgm:prSet>
      <dgm:spPr/>
      <dgm:t>
        <a:bodyPr/>
        <a:lstStyle/>
        <a:p>
          <a:endParaRPr lang="uk-UA"/>
        </a:p>
      </dgm:t>
    </dgm:pt>
  </dgm:ptLst>
  <dgm:cxnLst>
    <dgm:cxn modelId="{C2A350E2-5D26-4C97-BCE0-DE1C0F281221}" type="presOf" srcId="{76AC57BB-1DF4-4557-BC68-D1524AFDC65D}" destId="{CFE4CF12-5927-42DA-B868-BD5BCFE48F5D}" srcOrd="0" destOrd="0" presId="urn:microsoft.com/office/officeart/2005/8/layout/hProcess7"/>
  </dgm:cxnLst>
  <dgm:bg>
    <a:noFill/>
    <a:effectLst>
      <a:outerShdw blurRad="50800" dist="88900" dir="5400000" algn="ctr" rotWithShape="0">
        <a:schemeClr val="bg1"/>
      </a:outerShdw>
    </a:effectLst>
  </dgm:bg>
  <dgm:whole/>
</dgm:dataModel>
</file>

<file path=ppt/diagrams/data6.xml><?xml version="1.0" encoding="utf-8"?>
<dgm:dataModel xmlns:dgm="http://schemas.openxmlformats.org/drawingml/2006/diagram" xmlns:a="http://schemas.openxmlformats.org/drawingml/2006/main">
  <dgm:ptLst>
    <dgm:pt modelId="{76AC57BB-1DF4-4557-BC68-D1524AFDC65D}" type="doc">
      <dgm:prSet loTypeId="urn:microsoft.com/office/officeart/2005/8/layout/hProcess7" loCatId="list" qsTypeId="urn:microsoft.com/office/officeart/2005/8/quickstyle/simple4" qsCatId="simple" csTypeId="urn:microsoft.com/office/officeart/2005/8/colors/accent0_1" csCatId="mainScheme" phldr="1"/>
      <dgm:spPr/>
      <dgm:t>
        <a:bodyPr/>
        <a:lstStyle/>
        <a:p>
          <a:endParaRPr lang="uk-UA"/>
        </a:p>
      </dgm:t>
    </dgm:pt>
    <dgm:pt modelId="{B4C6A755-AAC7-411F-8458-B562B69B7148}">
      <dgm:prSet/>
      <dgm:spPr>
        <a:noFill/>
      </dgm:spPr>
      <dgm:t>
        <a:bodyPr/>
        <a:lstStyle/>
        <a:p>
          <a:endParaRPr lang="uk-UA" dirty="0"/>
        </a:p>
      </dgm:t>
    </dgm:pt>
    <dgm:pt modelId="{5A394DFD-86A5-4A4A-8029-B23496D4229A}" type="parTrans" cxnId="{2B94E87B-94A9-4852-BD35-918263D9EC34}">
      <dgm:prSet/>
      <dgm:spPr/>
      <dgm:t>
        <a:bodyPr/>
        <a:lstStyle/>
        <a:p>
          <a:endParaRPr lang="uk-UA"/>
        </a:p>
      </dgm:t>
    </dgm:pt>
    <dgm:pt modelId="{D9B22BAE-35C3-48D0-B511-2894F1ED8D9F}" type="sibTrans" cxnId="{2B94E87B-94A9-4852-BD35-918263D9EC34}">
      <dgm:prSet/>
      <dgm:spPr/>
      <dgm:t>
        <a:bodyPr/>
        <a:lstStyle/>
        <a:p>
          <a:endParaRPr lang="uk-UA"/>
        </a:p>
      </dgm:t>
    </dgm:pt>
    <dgm:pt modelId="{CFE4CF12-5927-42DA-B868-BD5BCFE48F5D}" type="pres">
      <dgm:prSet presAssocID="{76AC57BB-1DF4-4557-BC68-D1524AFDC65D}" presName="Name0" presStyleCnt="0">
        <dgm:presLayoutVars>
          <dgm:dir/>
          <dgm:animLvl val="lvl"/>
          <dgm:resizeHandles val="exact"/>
        </dgm:presLayoutVars>
      </dgm:prSet>
      <dgm:spPr/>
      <dgm:t>
        <a:bodyPr/>
        <a:lstStyle/>
        <a:p>
          <a:endParaRPr lang="uk-UA"/>
        </a:p>
      </dgm:t>
    </dgm:pt>
    <dgm:pt modelId="{CD8A51D8-95EA-4572-A61E-87D304BA992F}" type="pres">
      <dgm:prSet presAssocID="{B4C6A755-AAC7-411F-8458-B562B69B7148}" presName="compositeNode" presStyleCnt="0">
        <dgm:presLayoutVars>
          <dgm:bulletEnabled val="1"/>
        </dgm:presLayoutVars>
      </dgm:prSet>
      <dgm:spPr/>
      <dgm:t>
        <a:bodyPr/>
        <a:lstStyle/>
        <a:p>
          <a:endParaRPr lang="uk-UA"/>
        </a:p>
      </dgm:t>
    </dgm:pt>
    <dgm:pt modelId="{61BD44AD-814E-4661-BF77-336AF094CD20}" type="pres">
      <dgm:prSet presAssocID="{B4C6A755-AAC7-411F-8458-B562B69B7148}" presName="bgRect" presStyleLbl="node1" presStyleIdx="0" presStyleCnt="1"/>
      <dgm:spPr/>
      <dgm:t>
        <a:bodyPr/>
        <a:lstStyle/>
        <a:p>
          <a:endParaRPr lang="uk-UA"/>
        </a:p>
      </dgm:t>
    </dgm:pt>
    <dgm:pt modelId="{3A133079-4BE7-4DA9-8EE9-A8D97FA50D61}" type="pres">
      <dgm:prSet presAssocID="{B4C6A755-AAC7-411F-8458-B562B69B7148}" presName="parentNode" presStyleLbl="node1" presStyleIdx="0" presStyleCnt="1">
        <dgm:presLayoutVars>
          <dgm:chMax val="0"/>
          <dgm:bulletEnabled val="1"/>
        </dgm:presLayoutVars>
      </dgm:prSet>
      <dgm:spPr/>
      <dgm:t>
        <a:bodyPr/>
        <a:lstStyle/>
        <a:p>
          <a:endParaRPr lang="uk-UA"/>
        </a:p>
      </dgm:t>
    </dgm:pt>
  </dgm:ptLst>
  <dgm:cxnLst>
    <dgm:cxn modelId="{71525362-88DF-473A-A355-1A01D05F6472}" type="presOf" srcId="{76AC57BB-1DF4-4557-BC68-D1524AFDC65D}" destId="{CFE4CF12-5927-42DA-B868-BD5BCFE48F5D}" srcOrd="0" destOrd="0" presId="urn:microsoft.com/office/officeart/2005/8/layout/hProcess7"/>
    <dgm:cxn modelId="{6C296A43-3BA6-4E18-B310-0BBF46731C8A}" type="presOf" srcId="{B4C6A755-AAC7-411F-8458-B562B69B7148}" destId="{61BD44AD-814E-4661-BF77-336AF094CD20}" srcOrd="0" destOrd="0" presId="urn:microsoft.com/office/officeart/2005/8/layout/hProcess7"/>
    <dgm:cxn modelId="{2B94E87B-94A9-4852-BD35-918263D9EC34}" srcId="{76AC57BB-1DF4-4557-BC68-D1524AFDC65D}" destId="{B4C6A755-AAC7-411F-8458-B562B69B7148}" srcOrd="0" destOrd="0" parTransId="{5A394DFD-86A5-4A4A-8029-B23496D4229A}" sibTransId="{D9B22BAE-35C3-48D0-B511-2894F1ED8D9F}"/>
    <dgm:cxn modelId="{420720F4-2287-4603-8287-898631130D07}" type="presOf" srcId="{B4C6A755-AAC7-411F-8458-B562B69B7148}" destId="{3A133079-4BE7-4DA9-8EE9-A8D97FA50D61}" srcOrd="1" destOrd="0" presId="urn:microsoft.com/office/officeart/2005/8/layout/hProcess7"/>
    <dgm:cxn modelId="{2EB136BA-4B07-4A35-A37A-850A147B677F}" type="presParOf" srcId="{CFE4CF12-5927-42DA-B868-BD5BCFE48F5D}" destId="{CD8A51D8-95EA-4572-A61E-87D304BA992F}" srcOrd="0" destOrd="0" presId="urn:microsoft.com/office/officeart/2005/8/layout/hProcess7"/>
    <dgm:cxn modelId="{54149C92-2580-49B4-93E9-DD6063E91212}" type="presParOf" srcId="{CD8A51D8-95EA-4572-A61E-87D304BA992F}" destId="{61BD44AD-814E-4661-BF77-336AF094CD20}" srcOrd="0" destOrd="0" presId="urn:microsoft.com/office/officeart/2005/8/layout/hProcess7"/>
    <dgm:cxn modelId="{5B8A0C84-4BF2-42CC-9B81-CFE20B2ED671}" type="presParOf" srcId="{CD8A51D8-95EA-4572-A61E-87D304BA992F}" destId="{3A133079-4BE7-4DA9-8EE9-A8D97FA50D61}" srcOrd="1" destOrd="0" presId="urn:microsoft.com/office/officeart/2005/8/layout/hProcess7"/>
  </dgm:cxnLst>
  <dgm:bg/>
  <dgm:whole/>
</dgm:dataModel>
</file>

<file path=ppt/diagrams/data7.xml><?xml version="1.0" encoding="utf-8"?>
<dgm:dataModel xmlns:dgm="http://schemas.openxmlformats.org/drawingml/2006/diagram" xmlns:a="http://schemas.openxmlformats.org/drawingml/2006/main">
  <dgm:ptLst>
    <dgm:pt modelId="{76AC57BB-1DF4-4557-BC68-D1524AFDC65D}" type="doc">
      <dgm:prSet loTypeId="urn:microsoft.com/office/officeart/2005/8/layout/hProcess7" loCatId="list" qsTypeId="urn:microsoft.com/office/officeart/2005/8/quickstyle/simple4" qsCatId="simple" csTypeId="urn:microsoft.com/office/officeart/2005/8/colors/accent0_1" csCatId="mainScheme" phldr="1"/>
      <dgm:spPr/>
      <dgm:t>
        <a:bodyPr/>
        <a:lstStyle/>
        <a:p>
          <a:endParaRPr lang="uk-UA"/>
        </a:p>
      </dgm:t>
    </dgm:pt>
    <dgm:pt modelId="{B4C6A755-AAC7-411F-8458-B562B69B7148}">
      <dgm:prSet/>
      <dgm:spPr>
        <a:noFill/>
      </dgm:spPr>
      <dgm:t>
        <a:bodyPr/>
        <a:lstStyle/>
        <a:p>
          <a:endParaRPr lang="uk-UA" dirty="0">
            <a:solidFill>
              <a:srgbClr val="C00000"/>
            </a:solidFill>
          </a:endParaRPr>
        </a:p>
      </dgm:t>
    </dgm:pt>
    <dgm:pt modelId="{5A394DFD-86A5-4A4A-8029-B23496D4229A}" type="parTrans" cxnId="{2B94E87B-94A9-4852-BD35-918263D9EC34}">
      <dgm:prSet/>
      <dgm:spPr/>
      <dgm:t>
        <a:bodyPr/>
        <a:lstStyle/>
        <a:p>
          <a:endParaRPr lang="uk-UA">
            <a:solidFill>
              <a:srgbClr val="C00000"/>
            </a:solidFill>
          </a:endParaRPr>
        </a:p>
      </dgm:t>
    </dgm:pt>
    <dgm:pt modelId="{D9B22BAE-35C3-48D0-B511-2894F1ED8D9F}" type="sibTrans" cxnId="{2B94E87B-94A9-4852-BD35-918263D9EC34}">
      <dgm:prSet/>
      <dgm:spPr/>
      <dgm:t>
        <a:bodyPr/>
        <a:lstStyle/>
        <a:p>
          <a:endParaRPr lang="uk-UA">
            <a:solidFill>
              <a:srgbClr val="C00000"/>
            </a:solidFill>
          </a:endParaRPr>
        </a:p>
      </dgm:t>
    </dgm:pt>
    <dgm:pt modelId="{CFE4CF12-5927-42DA-B868-BD5BCFE48F5D}" type="pres">
      <dgm:prSet presAssocID="{76AC57BB-1DF4-4557-BC68-D1524AFDC65D}" presName="Name0" presStyleCnt="0">
        <dgm:presLayoutVars>
          <dgm:dir/>
          <dgm:animLvl val="lvl"/>
          <dgm:resizeHandles val="exact"/>
        </dgm:presLayoutVars>
      </dgm:prSet>
      <dgm:spPr/>
      <dgm:t>
        <a:bodyPr/>
        <a:lstStyle/>
        <a:p>
          <a:endParaRPr lang="uk-UA"/>
        </a:p>
      </dgm:t>
    </dgm:pt>
    <dgm:pt modelId="{CD8A51D8-95EA-4572-A61E-87D304BA992F}" type="pres">
      <dgm:prSet presAssocID="{B4C6A755-AAC7-411F-8458-B562B69B7148}" presName="compositeNode" presStyleCnt="0">
        <dgm:presLayoutVars>
          <dgm:bulletEnabled val="1"/>
        </dgm:presLayoutVars>
      </dgm:prSet>
      <dgm:spPr/>
      <dgm:t>
        <a:bodyPr/>
        <a:lstStyle/>
        <a:p>
          <a:endParaRPr lang="uk-UA"/>
        </a:p>
      </dgm:t>
    </dgm:pt>
    <dgm:pt modelId="{61BD44AD-814E-4661-BF77-336AF094CD20}" type="pres">
      <dgm:prSet presAssocID="{B4C6A755-AAC7-411F-8458-B562B69B7148}" presName="bgRect" presStyleLbl="node1" presStyleIdx="0" presStyleCnt="1"/>
      <dgm:spPr/>
      <dgm:t>
        <a:bodyPr/>
        <a:lstStyle/>
        <a:p>
          <a:endParaRPr lang="uk-UA"/>
        </a:p>
      </dgm:t>
    </dgm:pt>
    <dgm:pt modelId="{3A133079-4BE7-4DA9-8EE9-A8D97FA50D61}" type="pres">
      <dgm:prSet presAssocID="{B4C6A755-AAC7-411F-8458-B562B69B7148}" presName="parentNode" presStyleLbl="node1" presStyleIdx="0" presStyleCnt="1">
        <dgm:presLayoutVars>
          <dgm:chMax val="0"/>
          <dgm:bulletEnabled val="1"/>
        </dgm:presLayoutVars>
      </dgm:prSet>
      <dgm:spPr/>
      <dgm:t>
        <a:bodyPr/>
        <a:lstStyle/>
        <a:p>
          <a:endParaRPr lang="uk-UA"/>
        </a:p>
      </dgm:t>
    </dgm:pt>
  </dgm:ptLst>
  <dgm:cxnLst>
    <dgm:cxn modelId="{57B26420-239F-451A-B20F-664224DF3958}" type="presOf" srcId="{B4C6A755-AAC7-411F-8458-B562B69B7148}" destId="{3A133079-4BE7-4DA9-8EE9-A8D97FA50D61}" srcOrd="1" destOrd="0" presId="urn:microsoft.com/office/officeart/2005/8/layout/hProcess7"/>
    <dgm:cxn modelId="{4E619EDA-C2DD-40B2-BB10-7CFF83273FE8}" type="presOf" srcId="{B4C6A755-AAC7-411F-8458-B562B69B7148}" destId="{61BD44AD-814E-4661-BF77-336AF094CD20}" srcOrd="0" destOrd="0" presId="urn:microsoft.com/office/officeart/2005/8/layout/hProcess7"/>
    <dgm:cxn modelId="{2B94E87B-94A9-4852-BD35-918263D9EC34}" srcId="{76AC57BB-1DF4-4557-BC68-D1524AFDC65D}" destId="{B4C6A755-AAC7-411F-8458-B562B69B7148}" srcOrd="0" destOrd="0" parTransId="{5A394DFD-86A5-4A4A-8029-B23496D4229A}" sibTransId="{D9B22BAE-35C3-48D0-B511-2894F1ED8D9F}"/>
    <dgm:cxn modelId="{03FF3B21-F842-496E-9B80-6ECA35234D47}" type="presOf" srcId="{76AC57BB-1DF4-4557-BC68-D1524AFDC65D}" destId="{CFE4CF12-5927-42DA-B868-BD5BCFE48F5D}" srcOrd="0" destOrd="0" presId="urn:microsoft.com/office/officeart/2005/8/layout/hProcess7"/>
    <dgm:cxn modelId="{6327D578-D10D-43D2-B1FA-5D0EE8BDAF49}" type="presParOf" srcId="{CFE4CF12-5927-42DA-B868-BD5BCFE48F5D}" destId="{CD8A51D8-95EA-4572-A61E-87D304BA992F}" srcOrd="0" destOrd="0" presId="urn:microsoft.com/office/officeart/2005/8/layout/hProcess7"/>
    <dgm:cxn modelId="{AEC27D7A-0D5D-4C14-8A02-3052692E5364}" type="presParOf" srcId="{CD8A51D8-95EA-4572-A61E-87D304BA992F}" destId="{61BD44AD-814E-4661-BF77-336AF094CD20}" srcOrd="0" destOrd="0" presId="urn:microsoft.com/office/officeart/2005/8/layout/hProcess7"/>
    <dgm:cxn modelId="{CB472FD2-550B-42CC-B042-9C58DCEEB79D}" type="presParOf" srcId="{CD8A51D8-95EA-4572-A61E-87D304BA992F}" destId="{3A133079-4BE7-4DA9-8EE9-A8D97FA50D61}" srcOrd="1" destOrd="0" presId="urn:microsoft.com/office/officeart/2005/8/layout/hProcess7"/>
  </dgm:cxnLst>
  <dgm:bg/>
  <dgm:whole/>
</dgm:dataModel>
</file>

<file path=ppt/diagrams/data8.xml><?xml version="1.0" encoding="utf-8"?>
<dgm:dataModel xmlns:dgm="http://schemas.openxmlformats.org/drawingml/2006/diagram" xmlns:a="http://schemas.openxmlformats.org/drawingml/2006/main">
  <dgm:ptLst>
    <dgm:pt modelId="{23935619-779B-47E0-87F1-EE9F31593EC7}"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uk-UA"/>
        </a:p>
      </dgm:t>
    </dgm:pt>
    <dgm:pt modelId="{42145D28-1A62-4C62-9140-D5BBF14CD37A}">
      <dgm:prSet phldrT="[Текст]" custT="1"/>
      <dgm:spPr/>
      <dgm:t>
        <a:bodyPr/>
        <a:lstStyle/>
        <a:p>
          <a:pPr algn="ctr"/>
          <a:r>
            <a:rPr lang="uk-UA" sz="1600" b="1" dirty="0" smtClean="0"/>
            <a:t>повна сім’я</a:t>
          </a:r>
          <a:endParaRPr lang="uk-UA" sz="1600" b="1" dirty="0"/>
        </a:p>
      </dgm:t>
    </dgm:pt>
    <dgm:pt modelId="{032ABA7C-F83F-49BE-A63A-0BFF8217929E}" type="parTrans" cxnId="{9C8D4E5C-B4C2-4638-B038-9C25342DAC8F}">
      <dgm:prSet/>
      <dgm:spPr/>
      <dgm:t>
        <a:bodyPr/>
        <a:lstStyle/>
        <a:p>
          <a:pPr algn="ctr"/>
          <a:endParaRPr lang="uk-UA" sz="1600"/>
        </a:p>
      </dgm:t>
    </dgm:pt>
    <dgm:pt modelId="{8F715F29-04BD-4962-822D-C351CCB562BB}" type="sibTrans" cxnId="{9C8D4E5C-B4C2-4638-B038-9C25342DAC8F}">
      <dgm:prSet/>
      <dgm:spPr/>
      <dgm:t>
        <a:bodyPr/>
        <a:lstStyle/>
        <a:p>
          <a:pPr algn="ctr"/>
          <a:endParaRPr lang="uk-UA"/>
        </a:p>
      </dgm:t>
    </dgm:pt>
    <dgm:pt modelId="{FDD341CC-662C-4F58-93D7-0FABB078BCA1}">
      <dgm:prSet phldrT="[Текст]" custT="1"/>
      <dgm:spPr/>
      <dgm:t>
        <a:bodyPr/>
        <a:lstStyle/>
        <a:p>
          <a:pPr algn="ctr"/>
          <a:r>
            <a:rPr lang="uk-UA" sz="1600" b="1" dirty="0" smtClean="0"/>
            <a:t>діти виховуються однією матір'ю</a:t>
          </a:r>
          <a:endParaRPr lang="uk-UA" sz="1600" b="1" dirty="0"/>
        </a:p>
      </dgm:t>
    </dgm:pt>
    <dgm:pt modelId="{9411AC0E-4360-4558-ACCC-E15C2255F984}" type="parTrans" cxnId="{F8808843-5A57-44A3-B070-A510125E361D}">
      <dgm:prSet/>
      <dgm:spPr/>
      <dgm:t>
        <a:bodyPr/>
        <a:lstStyle/>
        <a:p>
          <a:pPr algn="ctr"/>
          <a:endParaRPr lang="uk-UA" sz="1600"/>
        </a:p>
      </dgm:t>
    </dgm:pt>
    <dgm:pt modelId="{A5C84BDE-88B0-461A-9E73-6DBCE9AFC954}" type="sibTrans" cxnId="{F8808843-5A57-44A3-B070-A510125E361D}">
      <dgm:prSet/>
      <dgm:spPr/>
      <dgm:t>
        <a:bodyPr/>
        <a:lstStyle/>
        <a:p>
          <a:pPr algn="ctr"/>
          <a:endParaRPr lang="uk-UA"/>
        </a:p>
      </dgm:t>
    </dgm:pt>
    <dgm:pt modelId="{A06DCE39-79A5-44C7-92A3-81E3FB8B402E}">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2000" b="1" dirty="0" smtClean="0"/>
            <a:t>Хмільницька міська ТГ</a:t>
          </a:r>
          <a:endParaRPr lang="uk-UA" sz="2000" dirty="0" smtClean="0"/>
        </a:p>
        <a:p>
          <a:pPr algn="ctr" defTabSz="666750">
            <a:lnSpc>
              <a:spcPct val="90000"/>
            </a:lnSpc>
            <a:spcBef>
              <a:spcPct val="0"/>
            </a:spcBef>
            <a:spcAft>
              <a:spcPct val="35000"/>
            </a:spcAft>
          </a:pPr>
          <a:endParaRPr lang="uk-UA" sz="2000" dirty="0"/>
        </a:p>
      </dgm:t>
    </dgm:pt>
    <dgm:pt modelId="{3A6483A7-D859-4D7D-92CF-0662454C1441}" type="parTrans" cxnId="{ED2825C4-B1F3-47F1-88D1-3CFEEBE6D8D0}">
      <dgm:prSet/>
      <dgm:spPr/>
      <dgm:t>
        <a:bodyPr/>
        <a:lstStyle/>
        <a:p>
          <a:pPr algn="ctr"/>
          <a:endParaRPr lang="uk-UA"/>
        </a:p>
      </dgm:t>
    </dgm:pt>
    <dgm:pt modelId="{1D3FB349-591B-4FC0-8B78-ACAB553B34C9}" type="sibTrans" cxnId="{ED2825C4-B1F3-47F1-88D1-3CFEEBE6D8D0}">
      <dgm:prSet/>
      <dgm:spPr/>
      <dgm:t>
        <a:bodyPr/>
        <a:lstStyle/>
        <a:p>
          <a:pPr algn="ctr"/>
          <a:endParaRPr lang="uk-UA"/>
        </a:p>
      </dgm:t>
    </dgm:pt>
    <dgm:pt modelId="{52D5DD55-86DF-453B-AA65-92ADCCB63E91}">
      <dgm:prSet custT="1"/>
      <dgm:spPr/>
      <dgm:t>
        <a:bodyPr/>
        <a:lstStyle/>
        <a:p>
          <a:pPr algn="ctr"/>
          <a:r>
            <a:rPr lang="uk-UA" sz="1600" b="1" dirty="0" smtClean="0"/>
            <a:t>діти виховуються одним батьком</a:t>
          </a:r>
          <a:endParaRPr lang="uk-UA" sz="1600" b="1" dirty="0"/>
        </a:p>
      </dgm:t>
    </dgm:pt>
    <dgm:pt modelId="{F15CEE24-A7E4-4959-9606-4CDF6A771566}" type="parTrans" cxnId="{5F8B539D-D818-49C9-BF69-1D088B54FD9D}">
      <dgm:prSet/>
      <dgm:spPr/>
      <dgm:t>
        <a:bodyPr/>
        <a:lstStyle/>
        <a:p>
          <a:pPr algn="ctr"/>
          <a:endParaRPr lang="uk-UA" sz="1600"/>
        </a:p>
      </dgm:t>
    </dgm:pt>
    <dgm:pt modelId="{A8591B1E-3A55-4709-9FE6-E8FE4FB98635}" type="sibTrans" cxnId="{5F8B539D-D818-49C9-BF69-1D088B54FD9D}">
      <dgm:prSet/>
      <dgm:spPr/>
      <dgm:t>
        <a:bodyPr/>
        <a:lstStyle/>
        <a:p>
          <a:pPr algn="ctr"/>
          <a:endParaRPr lang="uk-UA"/>
        </a:p>
      </dgm:t>
    </dgm:pt>
    <dgm:pt modelId="{983FB34B-F022-47FB-915A-882A94A297F3}">
      <dgm:prSet/>
      <dgm:spPr/>
      <dgm:t>
        <a:bodyPr/>
        <a:lstStyle/>
        <a:p>
          <a:pPr algn="ctr"/>
          <a:r>
            <a:rPr lang="uk-UA" dirty="0" smtClean="0"/>
            <a:t>86</a:t>
          </a:r>
          <a:endParaRPr lang="uk-UA" dirty="0"/>
        </a:p>
      </dgm:t>
    </dgm:pt>
    <dgm:pt modelId="{770C7780-4907-44CF-90F3-85C6462CA1F9}" type="parTrans" cxnId="{F959DEBC-0681-4AA7-9C43-59F9E33D1613}">
      <dgm:prSet/>
      <dgm:spPr/>
      <dgm:t>
        <a:bodyPr/>
        <a:lstStyle/>
        <a:p>
          <a:pPr algn="ctr"/>
          <a:endParaRPr lang="uk-UA"/>
        </a:p>
      </dgm:t>
    </dgm:pt>
    <dgm:pt modelId="{CDAAF7A2-5D3E-48CD-82F5-DF01F97ACAE1}" type="sibTrans" cxnId="{F959DEBC-0681-4AA7-9C43-59F9E33D1613}">
      <dgm:prSet/>
      <dgm:spPr/>
      <dgm:t>
        <a:bodyPr/>
        <a:lstStyle/>
        <a:p>
          <a:pPr algn="ctr"/>
          <a:endParaRPr lang="uk-UA"/>
        </a:p>
      </dgm:t>
    </dgm:pt>
    <dgm:pt modelId="{9F16C028-8186-444F-A6AA-FA7D952B8AD4}">
      <dgm:prSet/>
      <dgm:spPr/>
      <dgm:t>
        <a:bodyPr/>
        <a:lstStyle/>
        <a:p>
          <a:pPr algn="ctr"/>
          <a:r>
            <a:rPr lang="uk-UA" dirty="0" smtClean="0"/>
            <a:t>11</a:t>
          </a:r>
          <a:endParaRPr lang="uk-UA" dirty="0"/>
        </a:p>
      </dgm:t>
    </dgm:pt>
    <dgm:pt modelId="{9C99C891-9BF2-47D8-A73F-625CCF52403A}" type="parTrans" cxnId="{0CBBA2ED-6E28-4EC1-A8DF-2896F5557374}">
      <dgm:prSet/>
      <dgm:spPr/>
      <dgm:t>
        <a:bodyPr/>
        <a:lstStyle/>
        <a:p>
          <a:pPr algn="ctr"/>
          <a:endParaRPr lang="uk-UA"/>
        </a:p>
      </dgm:t>
    </dgm:pt>
    <dgm:pt modelId="{D566E9EB-E2BD-44C0-9045-A5CDE1737B9B}" type="sibTrans" cxnId="{0CBBA2ED-6E28-4EC1-A8DF-2896F5557374}">
      <dgm:prSet/>
      <dgm:spPr/>
      <dgm:t>
        <a:bodyPr/>
        <a:lstStyle/>
        <a:p>
          <a:pPr algn="ctr"/>
          <a:endParaRPr lang="uk-UA"/>
        </a:p>
      </dgm:t>
    </dgm:pt>
    <dgm:pt modelId="{C05F50D4-EFCF-4F92-AC17-F666B68BEB53}">
      <dgm:prSet/>
      <dgm:spPr/>
      <dgm:t>
        <a:bodyPr/>
        <a:lstStyle/>
        <a:p>
          <a:pPr algn="ctr"/>
          <a:r>
            <a:rPr lang="uk-UA" dirty="0" smtClean="0"/>
            <a:t>0</a:t>
          </a:r>
          <a:endParaRPr lang="uk-UA" dirty="0"/>
        </a:p>
      </dgm:t>
    </dgm:pt>
    <dgm:pt modelId="{56735F96-9162-43E1-94F5-92732662BE25}" type="parTrans" cxnId="{980DFAC9-881A-4BE5-B2FC-B8B737C9E77F}">
      <dgm:prSet/>
      <dgm:spPr/>
      <dgm:t>
        <a:bodyPr/>
        <a:lstStyle/>
        <a:p>
          <a:pPr algn="ctr"/>
          <a:endParaRPr lang="uk-UA"/>
        </a:p>
      </dgm:t>
    </dgm:pt>
    <dgm:pt modelId="{EE8E8B05-21F6-4AA3-B145-B713BC165514}" type="sibTrans" cxnId="{980DFAC9-881A-4BE5-B2FC-B8B737C9E77F}">
      <dgm:prSet/>
      <dgm:spPr/>
      <dgm:t>
        <a:bodyPr/>
        <a:lstStyle/>
        <a:p>
          <a:pPr algn="ctr"/>
          <a:endParaRPr lang="uk-UA"/>
        </a:p>
      </dgm:t>
    </dgm:pt>
    <dgm:pt modelId="{2005620A-83E7-45D8-8B24-786AC2557022}">
      <dgm:prSet custT="1"/>
      <dgm:spPr/>
      <dgm:t>
        <a:bodyPr/>
        <a:lstStyle/>
        <a:p>
          <a:pPr algn="ctr"/>
          <a:r>
            <a:rPr lang="uk-UA" sz="1600" b="1" dirty="0" smtClean="0"/>
            <a:t>У сім’ї  1 дитина</a:t>
          </a:r>
          <a:endParaRPr lang="uk-UA" sz="1600" b="1" dirty="0"/>
        </a:p>
      </dgm:t>
    </dgm:pt>
    <dgm:pt modelId="{9ED89E3D-7EFA-43BE-A9AE-AD14E2F8B4DD}" type="parTrans" cxnId="{88229F63-EEA7-489D-ACDE-D2827B152A05}">
      <dgm:prSet/>
      <dgm:spPr/>
      <dgm:t>
        <a:bodyPr/>
        <a:lstStyle/>
        <a:p>
          <a:pPr algn="ctr"/>
          <a:endParaRPr lang="uk-UA" sz="1600"/>
        </a:p>
      </dgm:t>
    </dgm:pt>
    <dgm:pt modelId="{EF776F70-B39A-4F81-B555-2910EBC1B50F}" type="sibTrans" cxnId="{88229F63-EEA7-489D-ACDE-D2827B152A05}">
      <dgm:prSet/>
      <dgm:spPr/>
      <dgm:t>
        <a:bodyPr/>
        <a:lstStyle/>
        <a:p>
          <a:pPr algn="ctr"/>
          <a:endParaRPr lang="uk-UA"/>
        </a:p>
      </dgm:t>
    </dgm:pt>
    <dgm:pt modelId="{7E9CE071-A205-435F-A496-B05865198F2E}">
      <dgm:prSet custT="1"/>
      <dgm:spPr/>
      <dgm:t>
        <a:bodyPr/>
        <a:lstStyle/>
        <a:p>
          <a:pPr algn="ctr"/>
          <a:r>
            <a:rPr lang="uk-UA" sz="1600" b="1" dirty="0" smtClean="0"/>
            <a:t>У сім’ї  2 дитини</a:t>
          </a:r>
          <a:endParaRPr lang="uk-UA" sz="1600" b="1" dirty="0"/>
        </a:p>
      </dgm:t>
    </dgm:pt>
    <dgm:pt modelId="{1D21A80F-BA68-4C89-92BD-D9C8CFF8ADF9}" type="sibTrans" cxnId="{C893751F-846B-4FC5-9645-5FAB66B8E33F}">
      <dgm:prSet/>
      <dgm:spPr/>
      <dgm:t>
        <a:bodyPr/>
        <a:lstStyle/>
        <a:p>
          <a:pPr algn="ctr"/>
          <a:endParaRPr lang="uk-UA"/>
        </a:p>
      </dgm:t>
    </dgm:pt>
    <dgm:pt modelId="{3C5E3CA2-8B6A-4E3F-AEE6-E930A36F3D23}" type="parTrans" cxnId="{C893751F-846B-4FC5-9645-5FAB66B8E33F}">
      <dgm:prSet/>
      <dgm:spPr/>
      <dgm:t>
        <a:bodyPr/>
        <a:lstStyle/>
        <a:p>
          <a:pPr algn="ctr"/>
          <a:endParaRPr lang="uk-UA" sz="1600"/>
        </a:p>
      </dgm:t>
    </dgm:pt>
    <dgm:pt modelId="{1617851F-55C1-4F34-8089-551FB863785E}">
      <dgm:prSet custT="1"/>
      <dgm:spPr/>
      <dgm:t>
        <a:bodyPr/>
        <a:lstStyle/>
        <a:p>
          <a:pPr algn="ctr"/>
          <a:r>
            <a:rPr lang="uk-UA" sz="1600" b="1" dirty="0" smtClean="0"/>
            <a:t>У сім’ї  3-5 дітей</a:t>
          </a:r>
          <a:endParaRPr lang="uk-UA" sz="1600" b="1" dirty="0"/>
        </a:p>
      </dgm:t>
    </dgm:pt>
    <dgm:pt modelId="{D03669F6-0135-4B75-97E2-3747006CBCE6}" type="parTrans" cxnId="{A3EE71F0-1B12-4347-BA51-7801C211D6E1}">
      <dgm:prSet/>
      <dgm:spPr/>
      <dgm:t>
        <a:bodyPr/>
        <a:lstStyle/>
        <a:p>
          <a:pPr algn="ctr"/>
          <a:endParaRPr lang="uk-UA" sz="1600"/>
        </a:p>
      </dgm:t>
    </dgm:pt>
    <dgm:pt modelId="{6B4EEC32-C912-48FC-BE2C-ACA24CDE1609}" type="sibTrans" cxnId="{A3EE71F0-1B12-4347-BA51-7801C211D6E1}">
      <dgm:prSet/>
      <dgm:spPr/>
      <dgm:t>
        <a:bodyPr/>
        <a:lstStyle/>
        <a:p>
          <a:pPr algn="ctr"/>
          <a:endParaRPr lang="uk-UA"/>
        </a:p>
      </dgm:t>
    </dgm:pt>
    <dgm:pt modelId="{DD51CB65-2B67-4C57-94B8-4070629A76BF}">
      <dgm:prSet custT="1"/>
      <dgm:spPr/>
      <dgm:t>
        <a:bodyPr/>
        <a:lstStyle/>
        <a:p>
          <a:pPr algn="ctr"/>
          <a:r>
            <a:rPr lang="uk-UA" sz="1600" b="1" dirty="0" smtClean="0"/>
            <a:t>У сім’ї  більше 5 дітей</a:t>
          </a:r>
          <a:endParaRPr lang="uk-UA" sz="1600" b="1" dirty="0"/>
        </a:p>
      </dgm:t>
    </dgm:pt>
    <dgm:pt modelId="{A1CF13C9-21AC-4801-8DF3-91A66EE17775}" type="parTrans" cxnId="{B0D8E521-9780-4ACE-8F59-6A6FC88E9FDB}">
      <dgm:prSet/>
      <dgm:spPr/>
      <dgm:t>
        <a:bodyPr/>
        <a:lstStyle/>
        <a:p>
          <a:pPr algn="ctr"/>
          <a:endParaRPr lang="uk-UA" sz="1600"/>
        </a:p>
      </dgm:t>
    </dgm:pt>
    <dgm:pt modelId="{043C5BFD-20FD-4F4B-8E7D-454395F44E8D}" type="sibTrans" cxnId="{B0D8E521-9780-4ACE-8F59-6A6FC88E9FDB}">
      <dgm:prSet/>
      <dgm:spPr/>
      <dgm:t>
        <a:bodyPr/>
        <a:lstStyle/>
        <a:p>
          <a:pPr algn="ctr"/>
          <a:endParaRPr lang="uk-UA"/>
        </a:p>
      </dgm:t>
    </dgm:pt>
    <dgm:pt modelId="{B84E2303-3401-4FDD-B1AE-100968332152}">
      <dgm:prSet/>
      <dgm:spPr/>
      <dgm:t>
        <a:bodyPr/>
        <a:lstStyle/>
        <a:p>
          <a:pPr algn="ctr"/>
          <a:r>
            <a:rPr lang="uk-UA" dirty="0" smtClean="0"/>
            <a:t>29</a:t>
          </a:r>
          <a:endParaRPr lang="uk-UA" dirty="0"/>
        </a:p>
      </dgm:t>
    </dgm:pt>
    <dgm:pt modelId="{7643C27B-B751-49D6-8D4C-573A6D25D41C}" type="parTrans" cxnId="{17E005C5-0066-418D-8F84-A33A36281ED9}">
      <dgm:prSet/>
      <dgm:spPr/>
      <dgm:t>
        <a:bodyPr/>
        <a:lstStyle/>
        <a:p>
          <a:pPr algn="ctr"/>
          <a:endParaRPr lang="uk-UA"/>
        </a:p>
      </dgm:t>
    </dgm:pt>
    <dgm:pt modelId="{16CFAF1C-15C6-41F3-BDBA-9A770BC99DC4}" type="sibTrans" cxnId="{17E005C5-0066-418D-8F84-A33A36281ED9}">
      <dgm:prSet/>
      <dgm:spPr/>
      <dgm:t>
        <a:bodyPr/>
        <a:lstStyle/>
        <a:p>
          <a:pPr algn="ctr"/>
          <a:endParaRPr lang="uk-UA"/>
        </a:p>
      </dgm:t>
    </dgm:pt>
    <dgm:pt modelId="{4C566F75-D700-4C66-9984-FFDB556F844A}">
      <dgm:prSet/>
      <dgm:spPr/>
      <dgm:t>
        <a:bodyPr/>
        <a:lstStyle/>
        <a:p>
          <a:pPr algn="ctr"/>
          <a:r>
            <a:rPr lang="uk-UA" dirty="0" smtClean="0"/>
            <a:t>49</a:t>
          </a:r>
          <a:endParaRPr lang="uk-UA" dirty="0"/>
        </a:p>
      </dgm:t>
    </dgm:pt>
    <dgm:pt modelId="{C42EC7C2-35D6-4EC4-8E41-8560DB8697A9}" type="parTrans" cxnId="{B434032D-F9E7-48F6-8B0E-86B587B0F370}">
      <dgm:prSet/>
      <dgm:spPr/>
      <dgm:t>
        <a:bodyPr/>
        <a:lstStyle/>
        <a:p>
          <a:pPr algn="ctr"/>
          <a:endParaRPr lang="uk-UA"/>
        </a:p>
      </dgm:t>
    </dgm:pt>
    <dgm:pt modelId="{F41E2843-4676-4DE5-9ED1-F0B62EB6BB23}" type="sibTrans" cxnId="{B434032D-F9E7-48F6-8B0E-86B587B0F370}">
      <dgm:prSet/>
      <dgm:spPr/>
      <dgm:t>
        <a:bodyPr/>
        <a:lstStyle/>
        <a:p>
          <a:pPr algn="ctr"/>
          <a:endParaRPr lang="uk-UA"/>
        </a:p>
      </dgm:t>
    </dgm:pt>
    <dgm:pt modelId="{F456759A-FAE5-40D1-86C4-EB39A1136296}">
      <dgm:prSet/>
      <dgm:spPr/>
      <dgm:t>
        <a:bodyPr/>
        <a:lstStyle/>
        <a:p>
          <a:pPr algn="ctr"/>
          <a:r>
            <a:rPr lang="uk-UA" dirty="0" smtClean="0"/>
            <a:t>16</a:t>
          </a:r>
          <a:endParaRPr lang="uk-UA" dirty="0"/>
        </a:p>
      </dgm:t>
    </dgm:pt>
    <dgm:pt modelId="{73B6F93D-2499-4775-8567-D26B2134D552}" type="parTrans" cxnId="{BCB406F6-CEDA-4FE5-8F40-B348075A78FB}">
      <dgm:prSet/>
      <dgm:spPr/>
      <dgm:t>
        <a:bodyPr/>
        <a:lstStyle/>
        <a:p>
          <a:pPr algn="ctr"/>
          <a:endParaRPr lang="uk-UA"/>
        </a:p>
      </dgm:t>
    </dgm:pt>
    <dgm:pt modelId="{5809EA28-8594-47C0-A81B-066824103BBF}" type="sibTrans" cxnId="{BCB406F6-CEDA-4FE5-8F40-B348075A78FB}">
      <dgm:prSet/>
      <dgm:spPr/>
      <dgm:t>
        <a:bodyPr/>
        <a:lstStyle/>
        <a:p>
          <a:pPr algn="ctr"/>
          <a:endParaRPr lang="uk-UA"/>
        </a:p>
      </dgm:t>
    </dgm:pt>
    <dgm:pt modelId="{A60199D8-EBF8-422F-A82D-BD69FA73A697}">
      <dgm:prSet/>
      <dgm:spPr/>
      <dgm:t>
        <a:bodyPr/>
        <a:lstStyle/>
        <a:p>
          <a:pPr algn="ctr"/>
          <a:r>
            <a:rPr lang="uk-UA" dirty="0" smtClean="0"/>
            <a:t>0</a:t>
          </a:r>
          <a:endParaRPr lang="uk-UA" dirty="0"/>
        </a:p>
      </dgm:t>
    </dgm:pt>
    <dgm:pt modelId="{608E729A-10A3-442F-A942-9F63B76C5A37}" type="parTrans" cxnId="{D83670C3-09B7-4D48-81E2-A05FDA0C0167}">
      <dgm:prSet/>
      <dgm:spPr/>
      <dgm:t>
        <a:bodyPr/>
        <a:lstStyle/>
        <a:p>
          <a:pPr algn="ctr"/>
          <a:endParaRPr lang="uk-UA"/>
        </a:p>
      </dgm:t>
    </dgm:pt>
    <dgm:pt modelId="{601BEFB1-5DE2-45D7-A4E0-4CBB06C3CB6B}" type="sibTrans" cxnId="{D83670C3-09B7-4D48-81E2-A05FDA0C0167}">
      <dgm:prSet/>
      <dgm:spPr/>
      <dgm:t>
        <a:bodyPr/>
        <a:lstStyle/>
        <a:p>
          <a:pPr algn="ctr"/>
          <a:endParaRPr lang="uk-UA"/>
        </a:p>
      </dgm:t>
    </dgm:pt>
    <dgm:pt modelId="{98D798C8-E421-4D2E-B120-59A3CD52158B}">
      <dgm:prSet custT="1"/>
      <dgm:spPr/>
      <dgm:t>
        <a:bodyPr/>
        <a:lstStyle/>
        <a:p>
          <a:pPr algn="ctr"/>
          <a:r>
            <a:rPr lang="uk-UA" sz="1600" b="1" dirty="0" smtClean="0"/>
            <a:t>Кількість сімей з дітьми, в яких батько є особою з інвалідністю</a:t>
          </a:r>
          <a:r>
            <a:rPr lang="uk-UA" sz="1600" dirty="0" smtClean="0"/>
            <a:t> </a:t>
          </a:r>
          <a:endParaRPr lang="uk-UA" sz="1600" dirty="0"/>
        </a:p>
      </dgm:t>
    </dgm:pt>
    <dgm:pt modelId="{2E0FE4CD-D82E-4556-AE65-77719277EB72}" type="parTrans" cxnId="{CFF02408-1019-432D-85A2-972442603598}">
      <dgm:prSet/>
      <dgm:spPr/>
      <dgm:t>
        <a:bodyPr/>
        <a:lstStyle/>
        <a:p>
          <a:pPr algn="ctr"/>
          <a:endParaRPr lang="uk-UA"/>
        </a:p>
      </dgm:t>
    </dgm:pt>
    <dgm:pt modelId="{B41CFB8E-34A7-45CE-B345-CC8050851605}" type="sibTrans" cxnId="{CFF02408-1019-432D-85A2-972442603598}">
      <dgm:prSet/>
      <dgm:spPr/>
      <dgm:t>
        <a:bodyPr/>
        <a:lstStyle/>
        <a:p>
          <a:pPr algn="ctr"/>
          <a:endParaRPr lang="uk-UA"/>
        </a:p>
      </dgm:t>
    </dgm:pt>
    <dgm:pt modelId="{175FF2B9-2A72-4E6D-8E1A-7F3B5BDAD302}">
      <dgm:prSet custT="1"/>
      <dgm:spPr/>
      <dgm:t>
        <a:bodyPr/>
        <a:lstStyle/>
        <a:p>
          <a:r>
            <a:rPr lang="uk-UA" sz="1600" b="1" dirty="0" smtClean="0"/>
            <a:t>Кількість сімей з дітьми, в яких мати є особою з інвалідністю</a:t>
          </a:r>
          <a:endParaRPr lang="uk-UA" sz="1600" dirty="0"/>
        </a:p>
      </dgm:t>
    </dgm:pt>
    <dgm:pt modelId="{A5150D79-7613-4953-9F26-DF47ACA40DFD}" type="parTrans" cxnId="{B9E05C6C-CBB1-4DB2-A503-960E9CD627F0}">
      <dgm:prSet/>
      <dgm:spPr/>
      <dgm:t>
        <a:bodyPr/>
        <a:lstStyle/>
        <a:p>
          <a:endParaRPr lang="uk-UA"/>
        </a:p>
      </dgm:t>
    </dgm:pt>
    <dgm:pt modelId="{92DB9577-E1C4-413C-8257-188B33296620}" type="sibTrans" cxnId="{B9E05C6C-CBB1-4DB2-A503-960E9CD627F0}">
      <dgm:prSet/>
      <dgm:spPr/>
      <dgm:t>
        <a:bodyPr/>
        <a:lstStyle/>
        <a:p>
          <a:endParaRPr lang="uk-UA"/>
        </a:p>
      </dgm:t>
    </dgm:pt>
    <dgm:pt modelId="{D554CED1-FAC5-4359-A73C-D41D8C649EE7}">
      <dgm:prSet phldrT="[Текст]" custT="1"/>
      <dgm:spPr/>
      <dgm:t>
        <a:bodyPr/>
        <a:lstStyle/>
        <a:p>
          <a:pPr algn="ctr"/>
          <a:r>
            <a:rPr lang="uk-UA" sz="4400" b="1" dirty="0" smtClean="0"/>
            <a:t>101</a:t>
          </a:r>
          <a:endParaRPr lang="uk-UA" sz="4400" b="1" dirty="0"/>
        </a:p>
      </dgm:t>
    </dgm:pt>
    <dgm:pt modelId="{07DC384A-1F7C-4076-A4E2-879D24596B9D}" type="sibTrans" cxnId="{6A6525D6-49F5-4037-ACD0-8CD70A25BC19}">
      <dgm:prSet/>
      <dgm:spPr/>
      <dgm:t>
        <a:bodyPr/>
        <a:lstStyle/>
        <a:p>
          <a:pPr algn="ctr"/>
          <a:endParaRPr lang="uk-UA"/>
        </a:p>
      </dgm:t>
    </dgm:pt>
    <dgm:pt modelId="{5E67EDAD-139E-4714-87DE-6B8A0898E5F9}" type="parTrans" cxnId="{6A6525D6-49F5-4037-ACD0-8CD70A25BC19}">
      <dgm:prSet/>
      <dgm:spPr/>
      <dgm:t>
        <a:bodyPr/>
        <a:lstStyle/>
        <a:p>
          <a:pPr algn="ctr"/>
          <a:endParaRPr lang="uk-UA" sz="1600"/>
        </a:p>
      </dgm:t>
    </dgm:pt>
    <dgm:pt modelId="{0FF1DB90-0896-45F8-B93C-ED797D2C0DE2}">
      <dgm:prSet custT="1"/>
      <dgm:spPr/>
      <dgm:t>
        <a:bodyPr/>
        <a:lstStyle/>
        <a:p>
          <a:r>
            <a:rPr lang="uk-UA" sz="3200" b="1" dirty="0" smtClean="0"/>
            <a:t>46</a:t>
          </a:r>
          <a:endParaRPr lang="uk-UA" sz="3200" b="1" dirty="0"/>
        </a:p>
      </dgm:t>
    </dgm:pt>
    <dgm:pt modelId="{C35C8372-4C84-4D1C-96FC-4B07BBEB4F47}" type="parTrans" cxnId="{34AAA18F-DED6-4F16-B240-CFFDB0E1FA3D}">
      <dgm:prSet/>
      <dgm:spPr/>
      <dgm:t>
        <a:bodyPr/>
        <a:lstStyle/>
        <a:p>
          <a:endParaRPr lang="uk-UA"/>
        </a:p>
      </dgm:t>
    </dgm:pt>
    <dgm:pt modelId="{FCF7A842-5998-4159-9FAD-6F44247B3972}" type="sibTrans" cxnId="{34AAA18F-DED6-4F16-B240-CFFDB0E1FA3D}">
      <dgm:prSet/>
      <dgm:spPr/>
      <dgm:t>
        <a:bodyPr/>
        <a:lstStyle/>
        <a:p>
          <a:endParaRPr lang="uk-UA"/>
        </a:p>
      </dgm:t>
    </dgm:pt>
    <dgm:pt modelId="{9CC88754-0523-4674-8903-9CEEC81354E9}">
      <dgm:prSet custT="1"/>
      <dgm:spPr/>
      <dgm:t>
        <a:bodyPr/>
        <a:lstStyle/>
        <a:p>
          <a:r>
            <a:rPr lang="uk-UA" sz="2800" b="1" dirty="0" smtClean="0"/>
            <a:t>5</a:t>
          </a:r>
          <a:r>
            <a:rPr lang="uk-UA" sz="3100" b="1" dirty="0" smtClean="0"/>
            <a:t>5</a:t>
          </a:r>
          <a:endParaRPr lang="uk-UA" sz="3100" b="1" dirty="0"/>
        </a:p>
      </dgm:t>
    </dgm:pt>
    <dgm:pt modelId="{E837ED25-2259-4BDF-9E22-8305736ABB06}" type="parTrans" cxnId="{EA6ACD67-4C22-4240-A403-3E463B980FDD}">
      <dgm:prSet/>
      <dgm:spPr/>
      <dgm:t>
        <a:bodyPr/>
        <a:lstStyle/>
        <a:p>
          <a:endParaRPr lang="uk-UA"/>
        </a:p>
      </dgm:t>
    </dgm:pt>
    <dgm:pt modelId="{F4C85BC8-4D8E-4205-95EB-5CFD9F82EB2E}" type="sibTrans" cxnId="{EA6ACD67-4C22-4240-A403-3E463B980FDD}">
      <dgm:prSet/>
      <dgm:spPr/>
      <dgm:t>
        <a:bodyPr/>
        <a:lstStyle/>
        <a:p>
          <a:endParaRPr lang="uk-UA"/>
        </a:p>
      </dgm:t>
    </dgm:pt>
    <dgm:pt modelId="{2EE84E7F-819E-412B-9078-A8533B8C1195}" type="pres">
      <dgm:prSet presAssocID="{23935619-779B-47E0-87F1-EE9F31593EC7}" presName="diagram" presStyleCnt="0">
        <dgm:presLayoutVars>
          <dgm:chPref val="1"/>
          <dgm:dir/>
          <dgm:animOne val="branch"/>
          <dgm:animLvl val="lvl"/>
          <dgm:resizeHandles val="exact"/>
        </dgm:presLayoutVars>
      </dgm:prSet>
      <dgm:spPr/>
      <dgm:t>
        <a:bodyPr/>
        <a:lstStyle/>
        <a:p>
          <a:endParaRPr lang="uk-UA"/>
        </a:p>
      </dgm:t>
    </dgm:pt>
    <dgm:pt modelId="{F59403A7-EB68-47E7-9249-F3C0FF4EBD5B}" type="pres">
      <dgm:prSet presAssocID="{A06DCE39-79A5-44C7-92A3-81E3FB8B402E}" presName="root1" presStyleCnt="0"/>
      <dgm:spPr/>
      <dgm:t>
        <a:bodyPr/>
        <a:lstStyle/>
        <a:p>
          <a:endParaRPr lang="uk-UA"/>
        </a:p>
      </dgm:t>
    </dgm:pt>
    <dgm:pt modelId="{AFA1A0FA-827A-4DAA-95EB-95E660322A02}" type="pres">
      <dgm:prSet presAssocID="{A06DCE39-79A5-44C7-92A3-81E3FB8B402E}" presName="LevelOneTextNode" presStyleLbl="node0" presStyleIdx="0" presStyleCnt="1" custScaleX="154425" custScaleY="166799" custLinFactY="75927" custLinFactNeighborX="-743" custLinFactNeighborY="100000">
        <dgm:presLayoutVars>
          <dgm:chPref val="3"/>
        </dgm:presLayoutVars>
      </dgm:prSet>
      <dgm:spPr/>
      <dgm:t>
        <a:bodyPr/>
        <a:lstStyle/>
        <a:p>
          <a:endParaRPr lang="uk-UA"/>
        </a:p>
      </dgm:t>
    </dgm:pt>
    <dgm:pt modelId="{893CF540-490A-479A-B431-943867D6466B}" type="pres">
      <dgm:prSet presAssocID="{A06DCE39-79A5-44C7-92A3-81E3FB8B402E}" presName="level2hierChild" presStyleCnt="0"/>
      <dgm:spPr/>
      <dgm:t>
        <a:bodyPr/>
        <a:lstStyle/>
        <a:p>
          <a:endParaRPr lang="uk-UA"/>
        </a:p>
      </dgm:t>
    </dgm:pt>
    <dgm:pt modelId="{10A1CB97-8822-4CD9-8EA1-D9A238E5FDF2}" type="pres">
      <dgm:prSet presAssocID="{2E0FE4CD-D82E-4556-AE65-77719277EB72}" presName="conn2-1" presStyleLbl="parChTrans1D2" presStyleIdx="0" presStyleCnt="2"/>
      <dgm:spPr/>
      <dgm:t>
        <a:bodyPr/>
        <a:lstStyle/>
        <a:p>
          <a:endParaRPr lang="uk-UA"/>
        </a:p>
      </dgm:t>
    </dgm:pt>
    <dgm:pt modelId="{4A514F93-F751-4A4F-AF75-2D33F07F51CF}" type="pres">
      <dgm:prSet presAssocID="{2E0FE4CD-D82E-4556-AE65-77719277EB72}" presName="connTx" presStyleLbl="parChTrans1D2" presStyleIdx="0" presStyleCnt="2"/>
      <dgm:spPr/>
      <dgm:t>
        <a:bodyPr/>
        <a:lstStyle/>
        <a:p>
          <a:endParaRPr lang="uk-UA"/>
        </a:p>
      </dgm:t>
    </dgm:pt>
    <dgm:pt modelId="{9C212E68-0780-4CF1-B251-F5E409C9FA70}" type="pres">
      <dgm:prSet presAssocID="{98D798C8-E421-4D2E-B120-59A3CD52158B}" presName="root2" presStyleCnt="0"/>
      <dgm:spPr/>
      <dgm:t>
        <a:bodyPr/>
        <a:lstStyle/>
        <a:p>
          <a:endParaRPr lang="uk-UA"/>
        </a:p>
      </dgm:t>
    </dgm:pt>
    <dgm:pt modelId="{9FC141FC-F2DA-46CB-8709-7FDCA57EF157}" type="pres">
      <dgm:prSet presAssocID="{98D798C8-E421-4D2E-B120-59A3CD52158B}" presName="LevelTwoTextNode" presStyleLbl="node2" presStyleIdx="0" presStyleCnt="2" custScaleX="140552" custScaleY="340164" custLinFactY="100000" custLinFactNeighborX="-5124" custLinFactNeighborY="106898">
        <dgm:presLayoutVars>
          <dgm:chPref val="3"/>
        </dgm:presLayoutVars>
      </dgm:prSet>
      <dgm:spPr/>
      <dgm:t>
        <a:bodyPr/>
        <a:lstStyle/>
        <a:p>
          <a:endParaRPr lang="uk-UA"/>
        </a:p>
      </dgm:t>
    </dgm:pt>
    <dgm:pt modelId="{BEC32ACF-B11B-426C-955B-05C4A016A59B}" type="pres">
      <dgm:prSet presAssocID="{98D798C8-E421-4D2E-B120-59A3CD52158B}" presName="level3hierChild" presStyleCnt="0"/>
      <dgm:spPr/>
      <dgm:t>
        <a:bodyPr/>
        <a:lstStyle/>
        <a:p>
          <a:endParaRPr lang="uk-UA"/>
        </a:p>
      </dgm:t>
    </dgm:pt>
    <dgm:pt modelId="{5601E756-25B2-42A4-8CEF-36A8A75161DD}" type="pres">
      <dgm:prSet presAssocID="{E837ED25-2259-4BDF-9E22-8305736ABB06}" presName="conn2-1" presStyleLbl="parChTrans1D3" presStyleIdx="0" presStyleCnt="2"/>
      <dgm:spPr/>
      <dgm:t>
        <a:bodyPr/>
        <a:lstStyle/>
        <a:p>
          <a:endParaRPr lang="uk-UA"/>
        </a:p>
      </dgm:t>
    </dgm:pt>
    <dgm:pt modelId="{1658B902-7AA6-4345-8FF2-7DCA0D627CBB}" type="pres">
      <dgm:prSet presAssocID="{E837ED25-2259-4BDF-9E22-8305736ABB06}" presName="connTx" presStyleLbl="parChTrans1D3" presStyleIdx="0" presStyleCnt="2"/>
      <dgm:spPr/>
      <dgm:t>
        <a:bodyPr/>
        <a:lstStyle/>
        <a:p>
          <a:endParaRPr lang="uk-UA"/>
        </a:p>
      </dgm:t>
    </dgm:pt>
    <dgm:pt modelId="{EE24A6D9-2025-4FEE-8CAA-FB49305FCDB8}" type="pres">
      <dgm:prSet presAssocID="{9CC88754-0523-4674-8903-9CEEC81354E9}" presName="root2" presStyleCnt="0"/>
      <dgm:spPr/>
    </dgm:pt>
    <dgm:pt modelId="{E3C13B22-F1DE-4BFD-BE65-5A2C1E15338C}" type="pres">
      <dgm:prSet presAssocID="{9CC88754-0523-4674-8903-9CEEC81354E9}" presName="LevelTwoTextNode" presStyleLbl="node3" presStyleIdx="0" presStyleCnt="2" custLinFactY="100000" custLinFactNeighborX="1166" custLinFactNeighborY="139059">
        <dgm:presLayoutVars>
          <dgm:chPref val="3"/>
        </dgm:presLayoutVars>
      </dgm:prSet>
      <dgm:spPr/>
      <dgm:t>
        <a:bodyPr/>
        <a:lstStyle/>
        <a:p>
          <a:endParaRPr lang="uk-UA"/>
        </a:p>
      </dgm:t>
    </dgm:pt>
    <dgm:pt modelId="{41D3FA08-C24E-40DE-9F4E-63B8C07183C1}" type="pres">
      <dgm:prSet presAssocID="{9CC88754-0523-4674-8903-9CEEC81354E9}" presName="level3hierChild" presStyleCnt="0"/>
      <dgm:spPr/>
    </dgm:pt>
    <dgm:pt modelId="{F3F59E49-0E96-43D7-AD6E-7E6D97931F9C}" type="pres">
      <dgm:prSet presAssocID="{A5150D79-7613-4953-9F26-DF47ACA40DFD}" presName="conn2-1" presStyleLbl="parChTrans1D2" presStyleIdx="1" presStyleCnt="2"/>
      <dgm:spPr/>
      <dgm:t>
        <a:bodyPr/>
        <a:lstStyle/>
        <a:p>
          <a:endParaRPr lang="uk-UA"/>
        </a:p>
      </dgm:t>
    </dgm:pt>
    <dgm:pt modelId="{1CA8EAC0-6120-4BD1-8C66-97DF2904974F}" type="pres">
      <dgm:prSet presAssocID="{A5150D79-7613-4953-9F26-DF47ACA40DFD}" presName="connTx" presStyleLbl="parChTrans1D2" presStyleIdx="1" presStyleCnt="2"/>
      <dgm:spPr/>
      <dgm:t>
        <a:bodyPr/>
        <a:lstStyle/>
        <a:p>
          <a:endParaRPr lang="uk-UA"/>
        </a:p>
      </dgm:t>
    </dgm:pt>
    <dgm:pt modelId="{0083EAD6-2A94-48F4-BADA-AD8B2F13D11B}" type="pres">
      <dgm:prSet presAssocID="{175FF2B9-2A72-4E6D-8E1A-7F3B5BDAD302}" presName="root2" presStyleCnt="0"/>
      <dgm:spPr/>
    </dgm:pt>
    <dgm:pt modelId="{4B3793C2-6F0B-4069-A6BD-BF2731B5D6D2}" type="pres">
      <dgm:prSet presAssocID="{175FF2B9-2A72-4E6D-8E1A-7F3B5BDAD302}" presName="LevelTwoTextNode" presStyleLbl="node2" presStyleIdx="1" presStyleCnt="2" custScaleX="140632" custScaleY="320729" custLinFactY="100000" custLinFactNeighborX="-25885" custLinFactNeighborY="150429">
        <dgm:presLayoutVars>
          <dgm:chPref val="3"/>
        </dgm:presLayoutVars>
      </dgm:prSet>
      <dgm:spPr/>
      <dgm:t>
        <a:bodyPr/>
        <a:lstStyle/>
        <a:p>
          <a:endParaRPr lang="uk-UA"/>
        </a:p>
      </dgm:t>
    </dgm:pt>
    <dgm:pt modelId="{72C65365-F736-4722-BE6D-CC29CBCA8161}" type="pres">
      <dgm:prSet presAssocID="{175FF2B9-2A72-4E6D-8E1A-7F3B5BDAD302}" presName="level3hierChild" presStyleCnt="0"/>
      <dgm:spPr/>
    </dgm:pt>
    <dgm:pt modelId="{71699F9A-B84B-4185-969D-AC71022A0DA3}" type="pres">
      <dgm:prSet presAssocID="{C35C8372-4C84-4D1C-96FC-4B07BBEB4F47}" presName="conn2-1" presStyleLbl="parChTrans1D3" presStyleIdx="1" presStyleCnt="2"/>
      <dgm:spPr/>
      <dgm:t>
        <a:bodyPr/>
        <a:lstStyle/>
        <a:p>
          <a:endParaRPr lang="uk-UA"/>
        </a:p>
      </dgm:t>
    </dgm:pt>
    <dgm:pt modelId="{1FA91E27-D22D-44C4-8F50-F82063F779A4}" type="pres">
      <dgm:prSet presAssocID="{C35C8372-4C84-4D1C-96FC-4B07BBEB4F47}" presName="connTx" presStyleLbl="parChTrans1D3" presStyleIdx="1" presStyleCnt="2"/>
      <dgm:spPr/>
      <dgm:t>
        <a:bodyPr/>
        <a:lstStyle/>
        <a:p>
          <a:endParaRPr lang="uk-UA"/>
        </a:p>
      </dgm:t>
    </dgm:pt>
    <dgm:pt modelId="{7A4B7D6A-7C89-481A-8E22-D55FB880A79B}" type="pres">
      <dgm:prSet presAssocID="{0FF1DB90-0896-45F8-B93C-ED797D2C0DE2}" presName="root2" presStyleCnt="0"/>
      <dgm:spPr/>
    </dgm:pt>
    <dgm:pt modelId="{847B1E35-1CE8-48D5-B47B-83D55B0515CC}" type="pres">
      <dgm:prSet presAssocID="{0FF1DB90-0896-45F8-B93C-ED797D2C0DE2}" presName="LevelTwoTextNode" presStyleLbl="node3" presStyleIdx="1" presStyleCnt="2" custScaleX="89629" custLinFactY="100000" custLinFactNeighborX="8006" custLinFactNeighborY="150786">
        <dgm:presLayoutVars>
          <dgm:chPref val="3"/>
        </dgm:presLayoutVars>
      </dgm:prSet>
      <dgm:spPr/>
      <dgm:t>
        <a:bodyPr/>
        <a:lstStyle/>
        <a:p>
          <a:endParaRPr lang="uk-UA"/>
        </a:p>
      </dgm:t>
    </dgm:pt>
    <dgm:pt modelId="{F87E0211-3C02-4847-9B94-5E6E34A1235B}" type="pres">
      <dgm:prSet presAssocID="{0FF1DB90-0896-45F8-B93C-ED797D2C0DE2}" presName="level3hierChild" presStyleCnt="0"/>
      <dgm:spPr/>
    </dgm:pt>
    <dgm:pt modelId="{CDB24699-E8BB-47FD-8511-C60982B2A03C}" type="pres">
      <dgm:prSet presAssocID="{5E67EDAD-139E-4714-87DE-6B8A0898E5F9}" presName="conn2-1" presStyleLbl="parChTrans1D4" presStyleIdx="0" presStyleCnt="15"/>
      <dgm:spPr/>
      <dgm:t>
        <a:bodyPr/>
        <a:lstStyle/>
        <a:p>
          <a:endParaRPr lang="uk-UA"/>
        </a:p>
      </dgm:t>
    </dgm:pt>
    <dgm:pt modelId="{A4AF22BE-B8E8-4277-BE63-B0C2208597B6}" type="pres">
      <dgm:prSet presAssocID="{5E67EDAD-139E-4714-87DE-6B8A0898E5F9}" presName="connTx" presStyleLbl="parChTrans1D4" presStyleIdx="0" presStyleCnt="15"/>
      <dgm:spPr/>
      <dgm:t>
        <a:bodyPr/>
        <a:lstStyle/>
        <a:p>
          <a:endParaRPr lang="uk-UA"/>
        </a:p>
      </dgm:t>
    </dgm:pt>
    <dgm:pt modelId="{75CD88B6-4B9D-46FA-BC1B-5FD8BAF916B0}" type="pres">
      <dgm:prSet presAssocID="{D554CED1-FAC5-4359-A73C-D41D8C649EE7}" presName="root2" presStyleCnt="0"/>
      <dgm:spPr/>
      <dgm:t>
        <a:bodyPr/>
        <a:lstStyle/>
        <a:p>
          <a:endParaRPr lang="uk-UA"/>
        </a:p>
      </dgm:t>
    </dgm:pt>
    <dgm:pt modelId="{866104C2-ABAB-4118-BF4E-1C4B2E667E34}" type="pres">
      <dgm:prSet presAssocID="{D554CED1-FAC5-4359-A73C-D41D8C649EE7}" presName="LevelTwoTextNode" presStyleLbl="node4" presStyleIdx="0" presStyleCnt="15" custScaleX="111956" custScaleY="146958" custLinFactNeighborX="-21363" custLinFactNeighborY="-2617">
        <dgm:presLayoutVars>
          <dgm:chPref val="3"/>
        </dgm:presLayoutVars>
      </dgm:prSet>
      <dgm:spPr/>
      <dgm:t>
        <a:bodyPr/>
        <a:lstStyle/>
        <a:p>
          <a:endParaRPr lang="uk-UA"/>
        </a:p>
      </dgm:t>
    </dgm:pt>
    <dgm:pt modelId="{811606C5-746A-4229-BFB8-AFDAD4F594F6}" type="pres">
      <dgm:prSet presAssocID="{D554CED1-FAC5-4359-A73C-D41D8C649EE7}" presName="level3hierChild" presStyleCnt="0"/>
      <dgm:spPr/>
      <dgm:t>
        <a:bodyPr/>
        <a:lstStyle/>
        <a:p>
          <a:endParaRPr lang="uk-UA"/>
        </a:p>
      </dgm:t>
    </dgm:pt>
    <dgm:pt modelId="{1D24CEFD-A7FA-4351-BE4F-1514DDD0549B}" type="pres">
      <dgm:prSet presAssocID="{032ABA7C-F83F-49BE-A63A-0BFF8217929E}" presName="conn2-1" presStyleLbl="parChTrans1D4" presStyleIdx="1" presStyleCnt="15"/>
      <dgm:spPr/>
      <dgm:t>
        <a:bodyPr/>
        <a:lstStyle/>
        <a:p>
          <a:endParaRPr lang="uk-UA"/>
        </a:p>
      </dgm:t>
    </dgm:pt>
    <dgm:pt modelId="{1275369B-394A-4A79-ADEB-1C2E65AF3E82}" type="pres">
      <dgm:prSet presAssocID="{032ABA7C-F83F-49BE-A63A-0BFF8217929E}" presName="connTx" presStyleLbl="parChTrans1D4" presStyleIdx="1" presStyleCnt="15"/>
      <dgm:spPr/>
      <dgm:t>
        <a:bodyPr/>
        <a:lstStyle/>
        <a:p>
          <a:endParaRPr lang="uk-UA"/>
        </a:p>
      </dgm:t>
    </dgm:pt>
    <dgm:pt modelId="{D53DDE73-47E3-4C6C-B1A5-A7885C4AE857}" type="pres">
      <dgm:prSet presAssocID="{42145D28-1A62-4C62-9140-D5BBF14CD37A}" presName="root2" presStyleCnt="0"/>
      <dgm:spPr/>
      <dgm:t>
        <a:bodyPr/>
        <a:lstStyle/>
        <a:p>
          <a:endParaRPr lang="uk-UA"/>
        </a:p>
      </dgm:t>
    </dgm:pt>
    <dgm:pt modelId="{6E6E8B29-59E2-41FC-B41C-6997383BE4F9}" type="pres">
      <dgm:prSet presAssocID="{42145D28-1A62-4C62-9140-D5BBF14CD37A}" presName="LevelTwoTextNode" presStyleLbl="node4" presStyleIdx="1" presStyleCnt="15" custScaleY="155281" custLinFactNeighborX="2196" custLinFactNeighborY="-616">
        <dgm:presLayoutVars>
          <dgm:chPref val="3"/>
        </dgm:presLayoutVars>
      </dgm:prSet>
      <dgm:spPr/>
      <dgm:t>
        <a:bodyPr/>
        <a:lstStyle/>
        <a:p>
          <a:endParaRPr lang="uk-UA"/>
        </a:p>
      </dgm:t>
    </dgm:pt>
    <dgm:pt modelId="{FFA25E41-C8B1-4035-876C-B751E45E3755}" type="pres">
      <dgm:prSet presAssocID="{42145D28-1A62-4C62-9140-D5BBF14CD37A}" presName="level3hierChild" presStyleCnt="0"/>
      <dgm:spPr/>
      <dgm:t>
        <a:bodyPr/>
        <a:lstStyle/>
        <a:p>
          <a:endParaRPr lang="uk-UA"/>
        </a:p>
      </dgm:t>
    </dgm:pt>
    <dgm:pt modelId="{7DD1B85E-9972-4A52-AFBE-53BDE85CC9AE}" type="pres">
      <dgm:prSet presAssocID="{770C7780-4907-44CF-90F3-85C6462CA1F9}" presName="conn2-1" presStyleLbl="parChTrans1D4" presStyleIdx="2" presStyleCnt="15"/>
      <dgm:spPr/>
      <dgm:t>
        <a:bodyPr/>
        <a:lstStyle/>
        <a:p>
          <a:endParaRPr lang="uk-UA"/>
        </a:p>
      </dgm:t>
    </dgm:pt>
    <dgm:pt modelId="{62D84E8E-C428-424A-8C1A-7A427AF24EF8}" type="pres">
      <dgm:prSet presAssocID="{770C7780-4907-44CF-90F3-85C6462CA1F9}" presName="connTx" presStyleLbl="parChTrans1D4" presStyleIdx="2" presStyleCnt="15"/>
      <dgm:spPr/>
      <dgm:t>
        <a:bodyPr/>
        <a:lstStyle/>
        <a:p>
          <a:endParaRPr lang="uk-UA"/>
        </a:p>
      </dgm:t>
    </dgm:pt>
    <dgm:pt modelId="{5ED8791B-F8A4-4A53-A73B-15F8A8ACFB24}" type="pres">
      <dgm:prSet presAssocID="{983FB34B-F022-47FB-915A-882A94A297F3}" presName="root2" presStyleCnt="0"/>
      <dgm:spPr/>
      <dgm:t>
        <a:bodyPr/>
        <a:lstStyle/>
        <a:p>
          <a:endParaRPr lang="uk-UA"/>
        </a:p>
      </dgm:t>
    </dgm:pt>
    <dgm:pt modelId="{3A25DC72-934F-44DE-8BC3-751539A5EB57}" type="pres">
      <dgm:prSet presAssocID="{983FB34B-F022-47FB-915A-882A94A297F3}" presName="LevelTwoTextNode" presStyleLbl="node4" presStyleIdx="2" presStyleCnt="15">
        <dgm:presLayoutVars>
          <dgm:chPref val="3"/>
        </dgm:presLayoutVars>
      </dgm:prSet>
      <dgm:spPr/>
      <dgm:t>
        <a:bodyPr/>
        <a:lstStyle/>
        <a:p>
          <a:endParaRPr lang="uk-UA"/>
        </a:p>
      </dgm:t>
    </dgm:pt>
    <dgm:pt modelId="{12FD4C63-6853-48FB-9188-F8D31D0076D3}" type="pres">
      <dgm:prSet presAssocID="{983FB34B-F022-47FB-915A-882A94A297F3}" presName="level3hierChild" presStyleCnt="0"/>
      <dgm:spPr/>
      <dgm:t>
        <a:bodyPr/>
        <a:lstStyle/>
        <a:p>
          <a:endParaRPr lang="uk-UA"/>
        </a:p>
      </dgm:t>
    </dgm:pt>
    <dgm:pt modelId="{861CC184-012F-4C5C-A28F-0FE3A9A61AC9}" type="pres">
      <dgm:prSet presAssocID="{9411AC0E-4360-4558-ACCC-E15C2255F984}" presName="conn2-1" presStyleLbl="parChTrans1D4" presStyleIdx="3" presStyleCnt="15"/>
      <dgm:spPr/>
      <dgm:t>
        <a:bodyPr/>
        <a:lstStyle/>
        <a:p>
          <a:endParaRPr lang="uk-UA"/>
        </a:p>
      </dgm:t>
    </dgm:pt>
    <dgm:pt modelId="{533CE2E3-0256-47A6-ADF3-62CF1D581F6C}" type="pres">
      <dgm:prSet presAssocID="{9411AC0E-4360-4558-ACCC-E15C2255F984}" presName="connTx" presStyleLbl="parChTrans1D4" presStyleIdx="3" presStyleCnt="15"/>
      <dgm:spPr/>
      <dgm:t>
        <a:bodyPr/>
        <a:lstStyle/>
        <a:p>
          <a:endParaRPr lang="uk-UA"/>
        </a:p>
      </dgm:t>
    </dgm:pt>
    <dgm:pt modelId="{A38961EF-93DC-4C42-936E-66380DB99578}" type="pres">
      <dgm:prSet presAssocID="{FDD341CC-662C-4F58-93D7-0FABB078BCA1}" presName="root2" presStyleCnt="0"/>
      <dgm:spPr/>
      <dgm:t>
        <a:bodyPr/>
        <a:lstStyle/>
        <a:p>
          <a:endParaRPr lang="uk-UA"/>
        </a:p>
      </dgm:t>
    </dgm:pt>
    <dgm:pt modelId="{09B83340-8F49-4ED9-95DC-E51600C4B5E4}" type="pres">
      <dgm:prSet presAssocID="{FDD341CC-662C-4F58-93D7-0FABB078BCA1}" presName="LevelTwoTextNode" presStyleLbl="node4" presStyleIdx="3" presStyleCnt="15" custScaleY="174487">
        <dgm:presLayoutVars>
          <dgm:chPref val="3"/>
        </dgm:presLayoutVars>
      </dgm:prSet>
      <dgm:spPr/>
      <dgm:t>
        <a:bodyPr/>
        <a:lstStyle/>
        <a:p>
          <a:endParaRPr lang="uk-UA"/>
        </a:p>
      </dgm:t>
    </dgm:pt>
    <dgm:pt modelId="{BFAE1AD4-642C-48CC-88A5-B9FE2A07200F}" type="pres">
      <dgm:prSet presAssocID="{FDD341CC-662C-4F58-93D7-0FABB078BCA1}" presName="level3hierChild" presStyleCnt="0"/>
      <dgm:spPr/>
      <dgm:t>
        <a:bodyPr/>
        <a:lstStyle/>
        <a:p>
          <a:endParaRPr lang="uk-UA"/>
        </a:p>
      </dgm:t>
    </dgm:pt>
    <dgm:pt modelId="{0AD1DEA2-6928-4709-95FF-69F579F44596}" type="pres">
      <dgm:prSet presAssocID="{9C99C891-9BF2-47D8-A73F-625CCF52403A}" presName="conn2-1" presStyleLbl="parChTrans1D4" presStyleIdx="4" presStyleCnt="15"/>
      <dgm:spPr/>
      <dgm:t>
        <a:bodyPr/>
        <a:lstStyle/>
        <a:p>
          <a:endParaRPr lang="uk-UA"/>
        </a:p>
      </dgm:t>
    </dgm:pt>
    <dgm:pt modelId="{1A0620C0-E4FF-429F-8689-7E7FB3DDF93F}" type="pres">
      <dgm:prSet presAssocID="{9C99C891-9BF2-47D8-A73F-625CCF52403A}" presName="connTx" presStyleLbl="parChTrans1D4" presStyleIdx="4" presStyleCnt="15"/>
      <dgm:spPr/>
      <dgm:t>
        <a:bodyPr/>
        <a:lstStyle/>
        <a:p>
          <a:endParaRPr lang="uk-UA"/>
        </a:p>
      </dgm:t>
    </dgm:pt>
    <dgm:pt modelId="{FC79E11A-D97D-4D95-BD87-2CE3A87831A3}" type="pres">
      <dgm:prSet presAssocID="{9F16C028-8186-444F-A6AA-FA7D952B8AD4}" presName="root2" presStyleCnt="0"/>
      <dgm:spPr/>
      <dgm:t>
        <a:bodyPr/>
        <a:lstStyle/>
        <a:p>
          <a:endParaRPr lang="uk-UA"/>
        </a:p>
      </dgm:t>
    </dgm:pt>
    <dgm:pt modelId="{767BE3C3-48F3-440D-9F2F-981B7C66B3A7}" type="pres">
      <dgm:prSet presAssocID="{9F16C028-8186-444F-A6AA-FA7D952B8AD4}" presName="LevelTwoTextNode" presStyleLbl="node4" presStyleIdx="4" presStyleCnt="15" custLinFactNeighborX="605" custLinFactNeighborY="-4683">
        <dgm:presLayoutVars>
          <dgm:chPref val="3"/>
        </dgm:presLayoutVars>
      </dgm:prSet>
      <dgm:spPr/>
      <dgm:t>
        <a:bodyPr/>
        <a:lstStyle/>
        <a:p>
          <a:endParaRPr lang="uk-UA"/>
        </a:p>
      </dgm:t>
    </dgm:pt>
    <dgm:pt modelId="{D2DAA03E-A136-44C1-9F65-273490D8CB05}" type="pres">
      <dgm:prSet presAssocID="{9F16C028-8186-444F-A6AA-FA7D952B8AD4}" presName="level3hierChild" presStyleCnt="0"/>
      <dgm:spPr/>
      <dgm:t>
        <a:bodyPr/>
        <a:lstStyle/>
        <a:p>
          <a:endParaRPr lang="uk-UA"/>
        </a:p>
      </dgm:t>
    </dgm:pt>
    <dgm:pt modelId="{E678DB3B-D122-4445-960D-8DCF94A26893}" type="pres">
      <dgm:prSet presAssocID="{F15CEE24-A7E4-4959-9606-4CDF6A771566}" presName="conn2-1" presStyleLbl="parChTrans1D4" presStyleIdx="5" presStyleCnt="15"/>
      <dgm:spPr/>
      <dgm:t>
        <a:bodyPr/>
        <a:lstStyle/>
        <a:p>
          <a:endParaRPr lang="uk-UA"/>
        </a:p>
      </dgm:t>
    </dgm:pt>
    <dgm:pt modelId="{127A6F66-6EDF-4AD6-8472-A2D89C42D52A}" type="pres">
      <dgm:prSet presAssocID="{F15CEE24-A7E4-4959-9606-4CDF6A771566}" presName="connTx" presStyleLbl="parChTrans1D4" presStyleIdx="5" presStyleCnt="15"/>
      <dgm:spPr/>
      <dgm:t>
        <a:bodyPr/>
        <a:lstStyle/>
        <a:p>
          <a:endParaRPr lang="uk-UA"/>
        </a:p>
      </dgm:t>
    </dgm:pt>
    <dgm:pt modelId="{3B376204-4F2F-4446-B416-147C507ECA87}" type="pres">
      <dgm:prSet presAssocID="{52D5DD55-86DF-453B-AA65-92ADCCB63E91}" presName="root2" presStyleCnt="0"/>
      <dgm:spPr/>
      <dgm:t>
        <a:bodyPr/>
        <a:lstStyle/>
        <a:p>
          <a:endParaRPr lang="uk-UA"/>
        </a:p>
      </dgm:t>
    </dgm:pt>
    <dgm:pt modelId="{72DF1179-7953-4D09-82B4-7AE90E57D7CE}" type="pres">
      <dgm:prSet presAssocID="{52D5DD55-86DF-453B-AA65-92ADCCB63E91}" presName="LevelTwoTextNode" presStyleLbl="node4" presStyleIdx="5" presStyleCnt="15" custScaleY="170798">
        <dgm:presLayoutVars>
          <dgm:chPref val="3"/>
        </dgm:presLayoutVars>
      </dgm:prSet>
      <dgm:spPr/>
      <dgm:t>
        <a:bodyPr/>
        <a:lstStyle/>
        <a:p>
          <a:endParaRPr lang="uk-UA"/>
        </a:p>
      </dgm:t>
    </dgm:pt>
    <dgm:pt modelId="{ACFA6C9F-5BC8-452B-ABFB-935168A174EB}" type="pres">
      <dgm:prSet presAssocID="{52D5DD55-86DF-453B-AA65-92ADCCB63E91}" presName="level3hierChild" presStyleCnt="0"/>
      <dgm:spPr/>
      <dgm:t>
        <a:bodyPr/>
        <a:lstStyle/>
        <a:p>
          <a:endParaRPr lang="uk-UA"/>
        </a:p>
      </dgm:t>
    </dgm:pt>
    <dgm:pt modelId="{E297B9F8-B4EB-43BD-B04C-C877B765E6A9}" type="pres">
      <dgm:prSet presAssocID="{56735F96-9162-43E1-94F5-92732662BE25}" presName="conn2-1" presStyleLbl="parChTrans1D4" presStyleIdx="6" presStyleCnt="15"/>
      <dgm:spPr/>
      <dgm:t>
        <a:bodyPr/>
        <a:lstStyle/>
        <a:p>
          <a:endParaRPr lang="uk-UA"/>
        </a:p>
      </dgm:t>
    </dgm:pt>
    <dgm:pt modelId="{478292C4-DB6F-478F-A028-F71A541F620D}" type="pres">
      <dgm:prSet presAssocID="{56735F96-9162-43E1-94F5-92732662BE25}" presName="connTx" presStyleLbl="parChTrans1D4" presStyleIdx="6" presStyleCnt="15"/>
      <dgm:spPr/>
      <dgm:t>
        <a:bodyPr/>
        <a:lstStyle/>
        <a:p>
          <a:endParaRPr lang="uk-UA"/>
        </a:p>
      </dgm:t>
    </dgm:pt>
    <dgm:pt modelId="{D8C74B7A-BDC7-4147-A7B6-720D852EA742}" type="pres">
      <dgm:prSet presAssocID="{C05F50D4-EFCF-4F92-AC17-F666B68BEB53}" presName="root2" presStyleCnt="0"/>
      <dgm:spPr/>
      <dgm:t>
        <a:bodyPr/>
        <a:lstStyle/>
        <a:p>
          <a:endParaRPr lang="uk-UA"/>
        </a:p>
      </dgm:t>
    </dgm:pt>
    <dgm:pt modelId="{9534D655-7D73-4F3C-BA9A-616E767D1CE1}" type="pres">
      <dgm:prSet presAssocID="{C05F50D4-EFCF-4F92-AC17-F666B68BEB53}" presName="LevelTwoTextNode" presStyleLbl="node4" presStyleIdx="6" presStyleCnt="15">
        <dgm:presLayoutVars>
          <dgm:chPref val="3"/>
        </dgm:presLayoutVars>
      </dgm:prSet>
      <dgm:spPr/>
      <dgm:t>
        <a:bodyPr/>
        <a:lstStyle/>
        <a:p>
          <a:endParaRPr lang="uk-UA"/>
        </a:p>
      </dgm:t>
    </dgm:pt>
    <dgm:pt modelId="{87610412-9664-40E4-B048-0D5635AF5406}" type="pres">
      <dgm:prSet presAssocID="{C05F50D4-EFCF-4F92-AC17-F666B68BEB53}" presName="level3hierChild" presStyleCnt="0"/>
      <dgm:spPr/>
      <dgm:t>
        <a:bodyPr/>
        <a:lstStyle/>
        <a:p>
          <a:endParaRPr lang="uk-UA"/>
        </a:p>
      </dgm:t>
    </dgm:pt>
    <dgm:pt modelId="{9D5FF059-16CF-446E-A982-D75F377E4B04}" type="pres">
      <dgm:prSet presAssocID="{9ED89E3D-7EFA-43BE-A9AE-AD14E2F8B4DD}" presName="conn2-1" presStyleLbl="parChTrans1D4" presStyleIdx="7" presStyleCnt="15"/>
      <dgm:spPr/>
      <dgm:t>
        <a:bodyPr/>
        <a:lstStyle/>
        <a:p>
          <a:endParaRPr lang="uk-UA"/>
        </a:p>
      </dgm:t>
    </dgm:pt>
    <dgm:pt modelId="{879E7104-715A-4711-BB90-728FA1DC686E}" type="pres">
      <dgm:prSet presAssocID="{9ED89E3D-7EFA-43BE-A9AE-AD14E2F8B4DD}" presName="connTx" presStyleLbl="parChTrans1D4" presStyleIdx="7" presStyleCnt="15"/>
      <dgm:spPr/>
      <dgm:t>
        <a:bodyPr/>
        <a:lstStyle/>
        <a:p>
          <a:endParaRPr lang="uk-UA"/>
        </a:p>
      </dgm:t>
    </dgm:pt>
    <dgm:pt modelId="{E8E63905-CA64-4142-BF26-EA59C4F75CB7}" type="pres">
      <dgm:prSet presAssocID="{2005620A-83E7-45D8-8B24-786AC2557022}" presName="root2" presStyleCnt="0"/>
      <dgm:spPr/>
      <dgm:t>
        <a:bodyPr/>
        <a:lstStyle/>
        <a:p>
          <a:endParaRPr lang="uk-UA"/>
        </a:p>
      </dgm:t>
    </dgm:pt>
    <dgm:pt modelId="{6EB9A308-1A5F-4D91-9F93-979F7FBEDDC5}" type="pres">
      <dgm:prSet presAssocID="{2005620A-83E7-45D8-8B24-786AC2557022}" presName="LevelTwoTextNode" presStyleLbl="node4" presStyleIdx="7" presStyleCnt="15">
        <dgm:presLayoutVars>
          <dgm:chPref val="3"/>
        </dgm:presLayoutVars>
      </dgm:prSet>
      <dgm:spPr/>
      <dgm:t>
        <a:bodyPr/>
        <a:lstStyle/>
        <a:p>
          <a:endParaRPr lang="uk-UA"/>
        </a:p>
      </dgm:t>
    </dgm:pt>
    <dgm:pt modelId="{C4D0A8A0-C66D-49F8-AAFB-2ECA9682DE12}" type="pres">
      <dgm:prSet presAssocID="{2005620A-83E7-45D8-8B24-786AC2557022}" presName="level3hierChild" presStyleCnt="0"/>
      <dgm:spPr/>
      <dgm:t>
        <a:bodyPr/>
        <a:lstStyle/>
        <a:p>
          <a:endParaRPr lang="uk-UA"/>
        </a:p>
      </dgm:t>
    </dgm:pt>
    <dgm:pt modelId="{C25D8D58-3C06-4F23-AF69-293B7156422D}" type="pres">
      <dgm:prSet presAssocID="{7643C27B-B751-49D6-8D4C-573A6D25D41C}" presName="conn2-1" presStyleLbl="parChTrans1D4" presStyleIdx="8" presStyleCnt="15"/>
      <dgm:spPr/>
      <dgm:t>
        <a:bodyPr/>
        <a:lstStyle/>
        <a:p>
          <a:endParaRPr lang="uk-UA"/>
        </a:p>
      </dgm:t>
    </dgm:pt>
    <dgm:pt modelId="{ED210F2C-5673-413E-815C-2FC3EC42A183}" type="pres">
      <dgm:prSet presAssocID="{7643C27B-B751-49D6-8D4C-573A6D25D41C}" presName="connTx" presStyleLbl="parChTrans1D4" presStyleIdx="8" presStyleCnt="15"/>
      <dgm:spPr/>
      <dgm:t>
        <a:bodyPr/>
        <a:lstStyle/>
        <a:p>
          <a:endParaRPr lang="uk-UA"/>
        </a:p>
      </dgm:t>
    </dgm:pt>
    <dgm:pt modelId="{861ECFF7-9643-4693-9A78-D0301B4E21E5}" type="pres">
      <dgm:prSet presAssocID="{B84E2303-3401-4FDD-B1AE-100968332152}" presName="root2" presStyleCnt="0"/>
      <dgm:spPr/>
      <dgm:t>
        <a:bodyPr/>
        <a:lstStyle/>
        <a:p>
          <a:endParaRPr lang="uk-UA"/>
        </a:p>
      </dgm:t>
    </dgm:pt>
    <dgm:pt modelId="{237704A4-79AC-4778-8B81-3537307EF2EC}" type="pres">
      <dgm:prSet presAssocID="{B84E2303-3401-4FDD-B1AE-100968332152}" presName="LevelTwoTextNode" presStyleLbl="node4" presStyleIdx="8" presStyleCnt="15">
        <dgm:presLayoutVars>
          <dgm:chPref val="3"/>
        </dgm:presLayoutVars>
      </dgm:prSet>
      <dgm:spPr/>
      <dgm:t>
        <a:bodyPr/>
        <a:lstStyle/>
        <a:p>
          <a:endParaRPr lang="uk-UA"/>
        </a:p>
      </dgm:t>
    </dgm:pt>
    <dgm:pt modelId="{665780E6-103B-4701-81BC-ED307E52D585}" type="pres">
      <dgm:prSet presAssocID="{B84E2303-3401-4FDD-B1AE-100968332152}" presName="level3hierChild" presStyleCnt="0"/>
      <dgm:spPr/>
      <dgm:t>
        <a:bodyPr/>
        <a:lstStyle/>
        <a:p>
          <a:endParaRPr lang="uk-UA"/>
        </a:p>
      </dgm:t>
    </dgm:pt>
    <dgm:pt modelId="{3271EFEF-093D-471E-BAB9-563BF2F8B9F5}" type="pres">
      <dgm:prSet presAssocID="{3C5E3CA2-8B6A-4E3F-AEE6-E930A36F3D23}" presName="conn2-1" presStyleLbl="parChTrans1D4" presStyleIdx="9" presStyleCnt="15"/>
      <dgm:spPr/>
      <dgm:t>
        <a:bodyPr/>
        <a:lstStyle/>
        <a:p>
          <a:endParaRPr lang="uk-UA"/>
        </a:p>
      </dgm:t>
    </dgm:pt>
    <dgm:pt modelId="{1ECEBD93-E04D-4CB6-B758-574F1AB315EF}" type="pres">
      <dgm:prSet presAssocID="{3C5E3CA2-8B6A-4E3F-AEE6-E930A36F3D23}" presName="connTx" presStyleLbl="parChTrans1D4" presStyleIdx="9" presStyleCnt="15"/>
      <dgm:spPr/>
      <dgm:t>
        <a:bodyPr/>
        <a:lstStyle/>
        <a:p>
          <a:endParaRPr lang="uk-UA"/>
        </a:p>
      </dgm:t>
    </dgm:pt>
    <dgm:pt modelId="{BDE40252-7BF0-4ABF-B9AB-FAF29C4F75BC}" type="pres">
      <dgm:prSet presAssocID="{7E9CE071-A205-435F-A496-B05865198F2E}" presName="root2" presStyleCnt="0"/>
      <dgm:spPr/>
      <dgm:t>
        <a:bodyPr/>
        <a:lstStyle/>
        <a:p>
          <a:endParaRPr lang="uk-UA"/>
        </a:p>
      </dgm:t>
    </dgm:pt>
    <dgm:pt modelId="{1691F524-FC82-4E58-AFDA-BF586F9A49A1}" type="pres">
      <dgm:prSet presAssocID="{7E9CE071-A205-435F-A496-B05865198F2E}" presName="LevelTwoTextNode" presStyleLbl="node4" presStyleIdx="9" presStyleCnt="15">
        <dgm:presLayoutVars>
          <dgm:chPref val="3"/>
        </dgm:presLayoutVars>
      </dgm:prSet>
      <dgm:spPr/>
      <dgm:t>
        <a:bodyPr/>
        <a:lstStyle/>
        <a:p>
          <a:endParaRPr lang="uk-UA"/>
        </a:p>
      </dgm:t>
    </dgm:pt>
    <dgm:pt modelId="{611E5DC3-84BD-4AC6-9656-E9042A0D7DE1}" type="pres">
      <dgm:prSet presAssocID="{7E9CE071-A205-435F-A496-B05865198F2E}" presName="level3hierChild" presStyleCnt="0"/>
      <dgm:spPr/>
      <dgm:t>
        <a:bodyPr/>
        <a:lstStyle/>
        <a:p>
          <a:endParaRPr lang="uk-UA"/>
        </a:p>
      </dgm:t>
    </dgm:pt>
    <dgm:pt modelId="{7C31DD63-0E85-4B86-A595-939826FC0C23}" type="pres">
      <dgm:prSet presAssocID="{C42EC7C2-35D6-4EC4-8E41-8560DB8697A9}" presName="conn2-1" presStyleLbl="parChTrans1D4" presStyleIdx="10" presStyleCnt="15"/>
      <dgm:spPr/>
      <dgm:t>
        <a:bodyPr/>
        <a:lstStyle/>
        <a:p>
          <a:endParaRPr lang="uk-UA"/>
        </a:p>
      </dgm:t>
    </dgm:pt>
    <dgm:pt modelId="{99590DF6-2E01-4088-A88D-57826AC931E3}" type="pres">
      <dgm:prSet presAssocID="{C42EC7C2-35D6-4EC4-8E41-8560DB8697A9}" presName="connTx" presStyleLbl="parChTrans1D4" presStyleIdx="10" presStyleCnt="15"/>
      <dgm:spPr/>
      <dgm:t>
        <a:bodyPr/>
        <a:lstStyle/>
        <a:p>
          <a:endParaRPr lang="uk-UA"/>
        </a:p>
      </dgm:t>
    </dgm:pt>
    <dgm:pt modelId="{AA48A46A-8E37-40BE-9E2D-C89A1EE5D48B}" type="pres">
      <dgm:prSet presAssocID="{4C566F75-D700-4C66-9984-FFDB556F844A}" presName="root2" presStyleCnt="0"/>
      <dgm:spPr/>
      <dgm:t>
        <a:bodyPr/>
        <a:lstStyle/>
        <a:p>
          <a:endParaRPr lang="uk-UA"/>
        </a:p>
      </dgm:t>
    </dgm:pt>
    <dgm:pt modelId="{045C89EA-3CE1-498F-B635-8E4F279CE9F0}" type="pres">
      <dgm:prSet presAssocID="{4C566F75-D700-4C66-9984-FFDB556F844A}" presName="LevelTwoTextNode" presStyleLbl="node4" presStyleIdx="10" presStyleCnt="15">
        <dgm:presLayoutVars>
          <dgm:chPref val="3"/>
        </dgm:presLayoutVars>
      </dgm:prSet>
      <dgm:spPr/>
      <dgm:t>
        <a:bodyPr/>
        <a:lstStyle/>
        <a:p>
          <a:endParaRPr lang="uk-UA"/>
        </a:p>
      </dgm:t>
    </dgm:pt>
    <dgm:pt modelId="{A7049BF7-EEA9-4B45-8F15-DAC0F4CB6955}" type="pres">
      <dgm:prSet presAssocID="{4C566F75-D700-4C66-9984-FFDB556F844A}" presName="level3hierChild" presStyleCnt="0"/>
      <dgm:spPr/>
      <dgm:t>
        <a:bodyPr/>
        <a:lstStyle/>
        <a:p>
          <a:endParaRPr lang="uk-UA"/>
        </a:p>
      </dgm:t>
    </dgm:pt>
    <dgm:pt modelId="{9CF0F5D3-74B3-4440-9270-38E4050DFA0B}" type="pres">
      <dgm:prSet presAssocID="{D03669F6-0135-4B75-97E2-3747006CBCE6}" presName="conn2-1" presStyleLbl="parChTrans1D4" presStyleIdx="11" presStyleCnt="15"/>
      <dgm:spPr/>
      <dgm:t>
        <a:bodyPr/>
        <a:lstStyle/>
        <a:p>
          <a:endParaRPr lang="uk-UA"/>
        </a:p>
      </dgm:t>
    </dgm:pt>
    <dgm:pt modelId="{AE917A64-312D-47D8-A64E-0E738A6D5E4A}" type="pres">
      <dgm:prSet presAssocID="{D03669F6-0135-4B75-97E2-3747006CBCE6}" presName="connTx" presStyleLbl="parChTrans1D4" presStyleIdx="11" presStyleCnt="15"/>
      <dgm:spPr/>
      <dgm:t>
        <a:bodyPr/>
        <a:lstStyle/>
        <a:p>
          <a:endParaRPr lang="uk-UA"/>
        </a:p>
      </dgm:t>
    </dgm:pt>
    <dgm:pt modelId="{FAFACA6B-56B9-46F5-9A20-DF055FFFFBA5}" type="pres">
      <dgm:prSet presAssocID="{1617851F-55C1-4F34-8089-551FB863785E}" presName="root2" presStyleCnt="0"/>
      <dgm:spPr/>
      <dgm:t>
        <a:bodyPr/>
        <a:lstStyle/>
        <a:p>
          <a:endParaRPr lang="uk-UA"/>
        </a:p>
      </dgm:t>
    </dgm:pt>
    <dgm:pt modelId="{23555011-A482-4B95-83E5-A100E94B7680}" type="pres">
      <dgm:prSet presAssocID="{1617851F-55C1-4F34-8089-551FB863785E}" presName="LevelTwoTextNode" presStyleLbl="node4" presStyleIdx="11" presStyleCnt="15">
        <dgm:presLayoutVars>
          <dgm:chPref val="3"/>
        </dgm:presLayoutVars>
      </dgm:prSet>
      <dgm:spPr/>
      <dgm:t>
        <a:bodyPr/>
        <a:lstStyle/>
        <a:p>
          <a:endParaRPr lang="uk-UA"/>
        </a:p>
      </dgm:t>
    </dgm:pt>
    <dgm:pt modelId="{A4E1BB5C-F75A-4073-924C-1CBDD3A615C9}" type="pres">
      <dgm:prSet presAssocID="{1617851F-55C1-4F34-8089-551FB863785E}" presName="level3hierChild" presStyleCnt="0"/>
      <dgm:spPr/>
      <dgm:t>
        <a:bodyPr/>
        <a:lstStyle/>
        <a:p>
          <a:endParaRPr lang="uk-UA"/>
        </a:p>
      </dgm:t>
    </dgm:pt>
    <dgm:pt modelId="{A248FE93-2C6E-4BC7-B1B3-3137AF611BF4}" type="pres">
      <dgm:prSet presAssocID="{73B6F93D-2499-4775-8567-D26B2134D552}" presName="conn2-1" presStyleLbl="parChTrans1D4" presStyleIdx="12" presStyleCnt="15"/>
      <dgm:spPr/>
      <dgm:t>
        <a:bodyPr/>
        <a:lstStyle/>
        <a:p>
          <a:endParaRPr lang="uk-UA"/>
        </a:p>
      </dgm:t>
    </dgm:pt>
    <dgm:pt modelId="{129DE4F4-08A6-43D5-975B-708B7802B286}" type="pres">
      <dgm:prSet presAssocID="{73B6F93D-2499-4775-8567-D26B2134D552}" presName="connTx" presStyleLbl="parChTrans1D4" presStyleIdx="12" presStyleCnt="15"/>
      <dgm:spPr/>
      <dgm:t>
        <a:bodyPr/>
        <a:lstStyle/>
        <a:p>
          <a:endParaRPr lang="uk-UA"/>
        </a:p>
      </dgm:t>
    </dgm:pt>
    <dgm:pt modelId="{1B38A493-0FF9-4399-97E5-88AA00410F57}" type="pres">
      <dgm:prSet presAssocID="{F456759A-FAE5-40D1-86C4-EB39A1136296}" presName="root2" presStyleCnt="0"/>
      <dgm:spPr/>
      <dgm:t>
        <a:bodyPr/>
        <a:lstStyle/>
        <a:p>
          <a:endParaRPr lang="uk-UA"/>
        </a:p>
      </dgm:t>
    </dgm:pt>
    <dgm:pt modelId="{C3FF59FE-C97D-42A5-9EFC-EB5B3318EA92}" type="pres">
      <dgm:prSet presAssocID="{F456759A-FAE5-40D1-86C4-EB39A1136296}" presName="LevelTwoTextNode" presStyleLbl="node4" presStyleIdx="12" presStyleCnt="15">
        <dgm:presLayoutVars>
          <dgm:chPref val="3"/>
        </dgm:presLayoutVars>
      </dgm:prSet>
      <dgm:spPr/>
      <dgm:t>
        <a:bodyPr/>
        <a:lstStyle/>
        <a:p>
          <a:endParaRPr lang="uk-UA"/>
        </a:p>
      </dgm:t>
    </dgm:pt>
    <dgm:pt modelId="{79DDB0DE-BFDF-43AF-AFD1-6989815B968C}" type="pres">
      <dgm:prSet presAssocID="{F456759A-FAE5-40D1-86C4-EB39A1136296}" presName="level3hierChild" presStyleCnt="0"/>
      <dgm:spPr/>
      <dgm:t>
        <a:bodyPr/>
        <a:lstStyle/>
        <a:p>
          <a:endParaRPr lang="uk-UA"/>
        </a:p>
      </dgm:t>
    </dgm:pt>
    <dgm:pt modelId="{1A9849D4-C3E0-4045-A78C-B9E118FA8C68}" type="pres">
      <dgm:prSet presAssocID="{A1CF13C9-21AC-4801-8DF3-91A66EE17775}" presName="conn2-1" presStyleLbl="parChTrans1D4" presStyleIdx="13" presStyleCnt="15"/>
      <dgm:spPr/>
      <dgm:t>
        <a:bodyPr/>
        <a:lstStyle/>
        <a:p>
          <a:endParaRPr lang="uk-UA"/>
        </a:p>
      </dgm:t>
    </dgm:pt>
    <dgm:pt modelId="{3EBD5A69-AF52-4562-AEE7-955037D0F9C5}" type="pres">
      <dgm:prSet presAssocID="{A1CF13C9-21AC-4801-8DF3-91A66EE17775}" presName="connTx" presStyleLbl="parChTrans1D4" presStyleIdx="13" presStyleCnt="15"/>
      <dgm:spPr/>
      <dgm:t>
        <a:bodyPr/>
        <a:lstStyle/>
        <a:p>
          <a:endParaRPr lang="uk-UA"/>
        </a:p>
      </dgm:t>
    </dgm:pt>
    <dgm:pt modelId="{11A8AD6B-AEFB-4B91-9C59-23FFFCD1B206}" type="pres">
      <dgm:prSet presAssocID="{DD51CB65-2B67-4C57-94B8-4070629A76BF}" presName="root2" presStyleCnt="0"/>
      <dgm:spPr/>
      <dgm:t>
        <a:bodyPr/>
        <a:lstStyle/>
        <a:p>
          <a:endParaRPr lang="uk-UA"/>
        </a:p>
      </dgm:t>
    </dgm:pt>
    <dgm:pt modelId="{E554E14B-13FD-4AE0-8E86-F3B8C5A383C4}" type="pres">
      <dgm:prSet presAssocID="{DD51CB65-2B67-4C57-94B8-4070629A76BF}" presName="LevelTwoTextNode" presStyleLbl="node4" presStyleIdx="13" presStyleCnt="15" custScaleY="146236">
        <dgm:presLayoutVars>
          <dgm:chPref val="3"/>
        </dgm:presLayoutVars>
      </dgm:prSet>
      <dgm:spPr/>
      <dgm:t>
        <a:bodyPr/>
        <a:lstStyle/>
        <a:p>
          <a:endParaRPr lang="uk-UA"/>
        </a:p>
      </dgm:t>
    </dgm:pt>
    <dgm:pt modelId="{FDA85B9C-ABFB-4ADB-BA37-DCB5A0E3F2FD}" type="pres">
      <dgm:prSet presAssocID="{DD51CB65-2B67-4C57-94B8-4070629A76BF}" presName="level3hierChild" presStyleCnt="0"/>
      <dgm:spPr/>
      <dgm:t>
        <a:bodyPr/>
        <a:lstStyle/>
        <a:p>
          <a:endParaRPr lang="uk-UA"/>
        </a:p>
      </dgm:t>
    </dgm:pt>
    <dgm:pt modelId="{67CE4A9D-4DE3-4406-84C3-468D8D55AF5C}" type="pres">
      <dgm:prSet presAssocID="{608E729A-10A3-442F-A942-9F63B76C5A37}" presName="conn2-1" presStyleLbl="parChTrans1D4" presStyleIdx="14" presStyleCnt="15"/>
      <dgm:spPr/>
      <dgm:t>
        <a:bodyPr/>
        <a:lstStyle/>
        <a:p>
          <a:endParaRPr lang="uk-UA"/>
        </a:p>
      </dgm:t>
    </dgm:pt>
    <dgm:pt modelId="{ECA3884B-FD3B-4D35-8240-208558177B88}" type="pres">
      <dgm:prSet presAssocID="{608E729A-10A3-442F-A942-9F63B76C5A37}" presName="connTx" presStyleLbl="parChTrans1D4" presStyleIdx="14" presStyleCnt="15"/>
      <dgm:spPr/>
      <dgm:t>
        <a:bodyPr/>
        <a:lstStyle/>
        <a:p>
          <a:endParaRPr lang="uk-UA"/>
        </a:p>
      </dgm:t>
    </dgm:pt>
    <dgm:pt modelId="{286B8980-3F87-4311-B0D0-EB62F826F4FE}" type="pres">
      <dgm:prSet presAssocID="{A60199D8-EBF8-422F-A82D-BD69FA73A697}" presName="root2" presStyleCnt="0"/>
      <dgm:spPr/>
      <dgm:t>
        <a:bodyPr/>
        <a:lstStyle/>
        <a:p>
          <a:endParaRPr lang="uk-UA"/>
        </a:p>
      </dgm:t>
    </dgm:pt>
    <dgm:pt modelId="{756C2E88-A4E7-4B44-9E85-B2C6A7BBEDE0}" type="pres">
      <dgm:prSet presAssocID="{A60199D8-EBF8-422F-A82D-BD69FA73A697}" presName="LevelTwoTextNode" presStyleLbl="node4" presStyleIdx="14" presStyleCnt="15">
        <dgm:presLayoutVars>
          <dgm:chPref val="3"/>
        </dgm:presLayoutVars>
      </dgm:prSet>
      <dgm:spPr/>
      <dgm:t>
        <a:bodyPr/>
        <a:lstStyle/>
        <a:p>
          <a:endParaRPr lang="uk-UA"/>
        </a:p>
      </dgm:t>
    </dgm:pt>
    <dgm:pt modelId="{853BA9A1-512B-446F-8280-86A3AC5EAEFE}" type="pres">
      <dgm:prSet presAssocID="{A60199D8-EBF8-422F-A82D-BD69FA73A697}" presName="level3hierChild" presStyleCnt="0"/>
      <dgm:spPr/>
      <dgm:t>
        <a:bodyPr/>
        <a:lstStyle/>
        <a:p>
          <a:endParaRPr lang="uk-UA"/>
        </a:p>
      </dgm:t>
    </dgm:pt>
  </dgm:ptLst>
  <dgm:cxnLst>
    <dgm:cxn modelId="{5427E4EA-C7EE-4984-B0C1-FD3667C935E2}" type="presOf" srcId="{D03669F6-0135-4B75-97E2-3747006CBCE6}" destId="{9CF0F5D3-74B3-4440-9270-38E4050DFA0B}" srcOrd="0" destOrd="0" presId="urn:microsoft.com/office/officeart/2005/8/layout/hierarchy2"/>
    <dgm:cxn modelId="{6CC49485-86D0-436F-8938-281BE92B612B}" type="presOf" srcId="{F15CEE24-A7E4-4959-9606-4CDF6A771566}" destId="{E678DB3B-D122-4445-960D-8DCF94A26893}" srcOrd="0" destOrd="0" presId="urn:microsoft.com/office/officeart/2005/8/layout/hierarchy2"/>
    <dgm:cxn modelId="{34AAA18F-DED6-4F16-B240-CFFDB0E1FA3D}" srcId="{175FF2B9-2A72-4E6D-8E1A-7F3B5BDAD302}" destId="{0FF1DB90-0896-45F8-B93C-ED797D2C0DE2}" srcOrd="0" destOrd="0" parTransId="{C35C8372-4C84-4D1C-96FC-4B07BBEB4F47}" sibTransId="{FCF7A842-5998-4159-9FAD-6F44247B3972}"/>
    <dgm:cxn modelId="{99ED715C-FF53-48C0-A9E1-F887106CD58B}" type="presOf" srcId="{A1CF13C9-21AC-4801-8DF3-91A66EE17775}" destId="{3EBD5A69-AF52-4562-AEE7-955037D0F9C5}" srcOrd="1" destOrd="0" presId="urn:microsoft.com/office/officeart/2005/8/layout/hierarchy2"/>
    <dgm:cxn modelId="{9C8D4E5C-B4C2-4638-B038-9C25342DAC8F}" srcId="{D554CED1-FAC5-4359-A73C-D41D8C649EE7}" destId="{42145D28-1A62-4C62-9140-D5BBF14CD37A}" srcOrd="0" destOrd="0" parTransId="{032ABA7C-F83F-49BE-A63A-0BFF8217929E}" sibTransId="{8F715F29-04BD-4962-822D-C351CCB562BB}"/>
    <dgm:cxn modelId="{C6189107-5FBB-4914-8D0A-7E36849D3677}" type="presOf" srcId="{B84E2303-3401-4FDD-B1AE-100968332152}" destId="{237704A4-79AC-4778-8B81-3537307EF2EC}" srcOrd="0" destOrd="0" presId="urn:microsoft.com/office/officeart/2005/8/layout/hierarchy2"/>
    <dgm:cxn modelId="{C893751F-846B-4FC5-9645-5FAB66B8E33F}" srcId="{D554CED1-FAC5-4359-A73C-D41D8C649EE7}" destId="{7E9CE071-A205-435F-A496-B05865198F2E}" srcOrd="4" destOrd="0" parTransId="{3C5E3CA2-8B6A-4E3F-AEE6-E930A36F3D23}" sibTransId="{1D21A80F-BA68-4C89-92BD-D9C8CFF8ADF9}"/>
    <dgm:cxn modelId="{BA134321-4AA5-4F2C-BD67-B320F8560F3C}" type="presOf" srcId="{9ED89E3D-7EFA-43BE-A9AE-AD14E2F8B4DD}" destId="{879E7104-715A-4711-BB90-728FA1DC686E}" srcOrd="1" destOrd="0" presId="urn:microsoft.com/office/officeart/2005/8/layout/hierarchy2"/>
    <dgm:cxn modelId="{077ABD3F-443E-4B3F-859F-8C5C59E84C13}" type="presOf" srcId="{2005620A-83E7-45D8-8B24-786AC2557022}" destId="{6EB9A308-1A5F-4D91-9F93-979F7FBEDDC5}" srcOrd="0" destOrd="0" presId="urn:microsoft.com/office/officeart/2005/8/layout/hierarchy2"/>
    <dgm:cxn modelId="{95CFFCE5-B4D4-4DC0-839D-CD8E4EB4B8ED}" type="presOf" srcId="{9C99C891-9BF2-47D8-A73F-625CCF52403A}" destId="{1A0620C0-E4FF-429F-8689-7E7FB3DDF93F}" srcOrd="1" destOrd="0" presId="urn:microsoft.com/office/officeart/2005/8/layout/hierarchy2"/>
    <dgm:cxn modelId="{91AB7DCD-CFD2-47B9-9588-0D81786DB7A5}" type="presOf" srcId="{A5150D79-7613-4953-9F26-DF47ACA40DFD}" destId="{1CA8EAC0-6120-4BD1-8C66-97DF2904974F}" srcOrd="1" destOrd="0" presId="urn:microsoft.com/office/officeart/2005/8/layout/hierarchy2"/>
    <dgm:cxn modelId="{5A64250F-2D3E-46AB-9853-1BBEE0DE75A1}" type="presOf" srcId="{2E0FE4CD-D82E-4556-AE65-77719277EB72}" destId="{4A514F93-F751-4A4F-AF75-2D33F07F51CF}" srcOrd="1" destOrd="0" presId="urn:microsoft.com/office/officeart/2005/8/layout/hierarchy2"/>
    <dgm:cxn modelId="{FF437CBA-7F21-4839-ACDC-282D4A4938B9}" type="presOf" srcId="{D03669F6-0135-4B75-97E2-3747006CBCE6}" destId="{AE917A64-312D-47D8-A64E-0E738A6D5E4A}" srcOrd="1" destOrd="0" presId="urn:microsoft.com/office/officeart/2005/8/layout/hierarchy2"/>
    <dgm:cxn modelId="{0FFDD71B-5F01-4EE0-B50D-17AB4920CD0A}" type="presOf" srcId="{D554CED1-FAC5-4359-A73C-D41D8C649EE7}" destId="{866104C2-ABAB-4118-BF4E-1C4B2E667E34}" srcOrd="0" destOrd="0" presId="urn:microsoft.com/office/officeart/2005/8/layout/hierarchy2"/>
    <dgm:cxn modelId="{F8808843-5A57-44A3-B070-A510125E361D}" srcId="{D554CED1-FAC5-4359-A73C-D41D8C649EE7}" destId="{FDD341CC-662C-4F58-93D7-0FABB078BCA1}" srcOrd="1" destOrd="0" parTransId="{9411AC0E-4360-4558-ACCC-E15C2255F984}" sibTransId="{A5C84BDE-88B0-461A-9E73-6DBCE9AFC954}"/>
    <dgm:cxn modelId="{7BD16EA3-CA0C-48ED-A6E8-4FB84D0476BD}" type="presOf" srcId="{C42EC7C2-35D6-4EC4-8E41-8560DB8697A9}" destId="{7C31DD63-0E85-4B86-A595-939826FC0C23}" srcOrd="0" destOrd="0" presId="urn:microsoft.com/office/officeart/2005/8/layout/hierarchy2"/>
    <dgm:cxn modelId="{A3EE71F0-1B12-4347-BA51-7801C211D6E1}" srcId="{D554CED1-FAC5-4359-A73C-D41D8C649EE7}" destId="{1617851F-55C1-4F34-8089-551FB863785E}" srcOrd="5" destOrd="0" parTransId="{D03669F6-0135-4B75-97E2-3747006CBCE6}" sibTransId="{6B4EEC32-C912-48FC-BE2C-ACA24CDE1609}"/>
    <dgm:cxn modelId="{88229F63-EEA7-489D-ACDE-D2827B152A05}" srcId="{D554CED1-FAC5-4359-A73C-D41D8C649EE7}" destId="{2005620A-83E7-45D8-8B24-786AC2557022}" srcOrd="3" destOrd="0" parTransId="{9ED89E3D-7EFA-43BE-A9AE-AD14E2F8B4DD}" sibTransId="{EF776F70-B39A-4F81-B555-2910EBC1B50F}"/>
    <dgm:cxn modelId="{F959DEBC-0681-4AA7-9C43-59F9E33D1613}" srcId="{42145D28-1A62-4C62-9140-D5BBF14CD37A}" destId="{983FB34B-F022-47FB-915A-882A94A297F3}" srcOrd="0" destOrd="0" parTransId="{770C7780-4907-44CF-90F3-85C6462CA1F9}" sibTransId="{CDAAF7A2-5D3E-48CD-82F5-DF01F97ACAE1}"/>
    <dgm:cxn modelId="{522EA059-BAAD-495F-909D-93D2BF120C90}" type="presOf" srcId="{73B6F93D-2499-4775-8567-D26B2134D552}" destId="{A248FE93-2C6E-4BC7-B1B3-3137AF611BF4}" srcOrd="0" destOrd="0" presId="urn:microsoft.com/office/officeart/2005/8/layout/hierarchy2"/>
    <dgm:cxn modelId="{D83670C3-09B7-4D48-81E2-A05FDA0C0167}" srcId="{DD51CB65-2B67-4C57-94B8-4070629A76BF}" destId="{A60199D8-EBF8-422F-A82D-BD69FA73A697}" srcOrd="0" destOrd="0" parTransId="{608E729A-10A3-442F-A942-9F63B76C5A37}" sibTransId="{601BEFB1-5DE2-45D7-A4E0-4CBB06C3CB6B}"/>
    <dgm:cxn modelId="{EB8E6855-F9A4-4DD7-BCCF-AAB4380C4D92}" type="presOf" srcId="{770C7780-4907-44CF-90F3-85C6462CA1F9}" destId="{7DD1B85E-9972-4A52-AFBE-53BDE85CC9AE}" srcOrd="0" destOrd="0" presId="urn:microsoft.com/office/officeart/2005/8/layout/hierarchy2"/>
    <dgm:cxn modelId="{EF5832C8-3F11-482B-85AD-1810790E71ED}" type="presOf" srcId="{F456759A-FAE5-40D1-86C4-EB39A1136296}" destId="{C3FF59FE-C97D-42A5-9EFC-EB5B3318EA92}" srcOrd="0" destOrd="0" presId="urn:microsoft.com/office/officeart/2005/8/layout/hierarchy2"/>
    <dgm:cxn modelId="{5F8B539D-D818-49C9-BF69-1D088B54FD9D}" srcId="{D554CED1-FAC5-4359-A73C-D41D8C649EE7}" destId="{52D5DD55-86DF-453B-AA65-92ADCCB63E91}" srcOrd="2" destOrd="0" parTransId="{F15CEE24-A7E4-4959-9606-4CDF6A771566}" sibTransId="{A8591B1E-3A55-4709-9FE6-E8FE4FB98635}"/>
    <dgm:cxn modelId="{25B7ADA8-2488-4B0E-94B0-7DF04371974A}" type="presOf" srcId="{DD51CB65-2B67-4C57-94B8-4070629A76BF}" destId="{E554E14B-13FD-4AE0-8E86-F3B8C5A383C4}" srcOrd="0" destOrd="0" presId="urn:microsoft.com/office/officeart/2005/8/layout/hierarchy2"/>
    <dgm:cxn modelId="{B213AAC1-84ED-4415-801D-B8CAD0279C46}" type="presOf" srcId="{9CC88754-0523-4674-8903-9CEEC81354E9}" destId="{E3C13B22-F1DE-4BFD-BE65-5A2C1E15338C}" srcOrd="0" destOrd="0" presId="urn:microsoft.com/office/officeart/2005/8/layout/hierarchy2"/>
    <dgm:cxn modelId="{BC1BA49F-CCEB-418C-BDDE-AA222EAF4028}" type="presOf" srcId="{E837ED25-2259-4BDF-9E22-8305736ABB06}" destId="{1658B902-7AA6-4345-8FF2-7DCA0D627CBB}" srcOrd="1" destOrd="0" presId="urn:microsoft.com/office/officeart/2005/8/layout/hierarchy2"/>
    <dgm:cxn modelId="{B434032D-F9E7-48F6-8B0E-86B587B0F370}" srcId="{7E9CE071-A205-435F-A496-B05865198F2E}" destId="{4C566F75-D700-4C66-9984-FFDB556F844A}" srcOrd="0" destOrd="0" parTransId="{C42EC7C2-35D6-4EC4-8E41-8560DB8697A9}" sibTransId="{F41E2843-4676-4DE5-9ED1-F0B62EB6BB23}"/>
    <dgm:cxn modelId="{CFF02408-1019-432D-85A2-972442603598}" srcId="{A06DCE39-79A5-44C7-92A3-81E3FB8B402E}" destId="{98D798C8-E421-4D2E-B120-59A3CD52158B}" srcOrd="0" destOrd="0" parTransId="{2E0FE4CD-D82E-4556-AE65-77719277EB72}" sibTransId="{B41CFB8E-34A7-45CE-B345-CC8050851605}"/>
    <dgm:cxn modelId="{980DFAC9-881A-4BE5-B2FC-B8B737C9E77F}" srcId="{52D5DD55-86DF-453B-AA65-92ADCCB63E91}" destId="{C05F50D4-EFCF-4F92-AC17-F666B68BEB53}" srcOrd="0" destOrd="0" parTransId="{56735F96-9162-43E1-94F5-92732662BE25}" sibTransId="{EE8E8B05-21F6-4AA3-B145-B713BC165514}"/>
    <dgm:cxn modelId="{1A8D4B59-03C6-4EB6-81DF-A58B68D13C18}" type="presOf" srcId="{2E0FE4CD-D82E-4556-AE65-77719277EB72}" destId="{10A1CB97-8822-4CD9-8EA1-D9A238E5FDF2}" srcOrd="0" destOrd="0" presId="urn:microsoft.com/office/officeart/2005/8/layout/hierarchy2"/>
    <dgm:cxn modelId="{5FD37047-24FA-4F95-B15E-D716671CBC88}" type="presOf" srcId="{3C5E3CA2-8B6A-4E3F-AEE6-E930A36F3D23}" destId="{1ECEBD93-E04D-4CB6-B758-574F1AB315EF}" srcOrd="1" destOrd="0" presId="urn:microsoft.com/office/officeart/2005/8/layout/hierarchy2"/>
    <dgm:cxn modelId="{ED2825C4-B1F3-47F1-88D1-3CFEEBE6D8D0}" srcId="{23935619-779B-47E0-87F1-EE9F31593EC7}" destId="{A06DCE39-79A5-44C7-92A3-81E3FB8B402E}" srcOrd="0" destOrd="0" parTransId="{3A6483A7-D859-4D7D-92CF-0662454C1441}" sibTransId="{1D3FB349-591B-4FC0-8B78-ACAB553B34C9}"/>
    <dgm:cxn modelId="{62C79B88-D535-49DF-ABDF-DF616A880C41}" type="presOf" srcId="{5E67EDAD-139E-4714-87DE-6B8A0898E5F9}" destId="{CDB24699-E8BB-47FD-8511-C60982B2A03C}" srcOrd="0" destOrd="0" presId="urn:microsoft.com/office/officeart/2005/8/layout/hierarchy2"/>
    <dgm:cxn modelId="{E5C5BAC7-3869-4FC3-BAF3-C178325A33C4}" type="presOf" srcId="{A60199D8-EBF8-422F-A82D-BD69FA73A697}" destId="{756C2E88-A4E7-4B44-9E85-B2C6A7BBEDE0}" srcOrd="0" destOrd="0" presId="urn:microsoft.com/office/officeart/2005/8/layout/hierarchy2"/>
    <dgm:cxn modelId="{BA3E4F38-BB4F-46C4-A498-E53680C5957A}" type="presOf" srcId="{C35C8372-4C84-4D1C-96FC-4B07BBEB4F47}" destId="{1FA91E27-D22D-44C4-8F50-F82063F779A4}" srcOrd="1" destOrd="0" presId="urn:microsoft.com/office/officeart/2005/8/layout/hierarchy2"/>
    <dgm:cxn modelId="{47F852C1-9C91-46BB-A092-63338E94C3AA}" type="presOf" srcId="{42145D28-1A62-4C62-9140-D5BBF14CD37A}" destId="{6E6E8B29-59E2-41FC-B41C-6997383BE4F9}" srcOrd="0" destOrd="0" presId="urn:microsoft.com/office/officeart/2005/8/layout/hierarchy2"/>
    <dgm:cxn modelId="{BCB406F6-CEDA-4FE5-8F40-B348075A78FB}" srcId="{1617851F-55C1-4F34-8089-551FB863785E}" destId="{F456759A-FAE5-40D1-86C4-EB39A1136296}" srcOrd="0" destOrd="0" parTransId="{73B6F93D-2499-4775-8567-D26B2134D552}" sibTransId="{5809EA28-8594-47C0-A81B-066824103BBF}"/>
    <dgm:cxn modelId="{FDDA3F6B-E04A-4244-8100-8D18FA81ADD5}" type="presOf" srcId="{4C566F75-D700-4C66-9984-FFDB556F844A}" destId="{045C89EA-3CE1-498F-B635-8E4F279CE9F0}" srcOrd="0" destOrd="0" presId="urn:microsoft.com/office/officeart/2005/8/layout/hierarchy2"/>
    <dgm:cxn modelId="{363619A7-349A-4D64-B57E-CEFB9DAF36FB}" type="presOf" srcId="{7E9CE071-A205-435F-A496-B05865198F2E}" destId="{1691F524-FC82-4E58-AFDA-BF586F9A49A1}" srcOrd="0" destOrd="0" presId="urn:microsoft.com/office/officeart/2005/8/layout/hierarchy2"/>
    <dgm:cxn modelId="{6A6525D6-49F5-4037-ACD0-8CD70A25BC19}" srcId="{0FF1DB90-0896-45F8-B93C-ED797D2C0DE2}" destId="{D554CED1-FAC5-4359-A73C-D41D8C649EE7}" srcOrd="0" destOrd="0" parTransId="{5E67EDAD-139E-4714-87DE-6B8A0898E5F9}" sibTransId="{07DC384A-1F7C-4076-A4E2-879D24596B9D}"/>
    <dgm:cxn modelId="{28FDC5BA-11CD-41F7-972B-E911868B6BE4}" type="presOf" srcId="{A06DCE39-79A5-44C7-92A3-81E3FB8B402E}" destId="{AFA1A0FA-827A-4DAA-95EB-95E660322A02}" srcOrd="0" destOrd="0" presId="urn:microsoft.com/office/officeart/2005/8/layout/hierarchy2"/>
    <dgm:cxn modelId="{38F23211-5F56-4338-A8FD-4F2DF67A5FC5}" type="presOf" srcId="{7643C27B-B751-49D6-8D4C-573A6D25D41C}" destId="{C25D8D58-3C06-4F23-AF69-293B7156422D}" srcOrd="0" destOrd="0" presId="urn:microsoft.com/office/officeart/2005/8/layout/hierarchy2"/>
    <dgm:cxn modelId="{453E6DB4-C32F-4363-8367-214615701C2B}" type="presOf" srcId="{9411AC0E-4360-4558-ACCC-E15C2255F984}" destId="{533CE2E3-0256-47A6-ADF3-62CF1D581F6C}" srcOrd="1" destOrd="0" presId="urn:microsoft.com/office/officeart/2005/8/layout/hierarchy2"/>
    <dgm:cxn modelId="{701ECE29-4EC7-40B0-B7BD-2E1E7F4B6519}" type="presOf" srcId="{770C7780-4907-44CF-90F3-85C6462CA1F9}" destId="{62D84E8E-C428-424A-8C1A-7A427AF24EF8}" srcOrd="1" destOrd="0" presId="urn:microsoft.com/office/officeart/2005/8/layout/hierarchy2"/>
    <dgm:cxn modelId="{A45CCAD3-D48E-47EB-95E1-EBD88696577B}" type="presOf" srcId="{73B6F93D-2499-4775-8567-D26B2134D552}" destId="{129DE4F4-08A6-43D5-975B-708B7802B286}" srcOrd="1" destOrd="0" presId="urn:microsoft.com/office/officeart/2005/8/layout/hierarchy2"/>
    <dgm:cxn modelId="{EA6ACD67-4C22-4240-A403-3E463B980FDD}" srcId="{98D798C8-E421-4D2E-B120-59A3CD52158B}" destId="{9CC88754-0523-4674-8903-9CEEC81354E9}" srcOrd="0" destOrd="0" parTransId="{E837ED25-2259-4BDF-9E22-8305736ABB06}" sibTransId="{F4C85BC8-4D8E-4205-95EB-5CFD9F82EB2E}"/>
    <dgm:cxn modelId="{13EC4AFE-D30C-4EEE-A8AA-A5AB2B24F905}" type="presOf" srcId="{56735F96-9162-43E1-94F5-92732662BE25}" destId="{E297B9F8-B4EB-43BD-B04C-C877B765E6A9}" srcOrd="0" destOrd="0" presId="urn:microsoft.com/office/officeart/2005/8/layout/hierarchy2"/>
    <dgm:cxn modelId="{1C8CBAFF-7B96-4AB9-9261-3F94E2E20D78}" type="presOf" srcId="{9411AC0E-4360-4558-ACCC-E15C2255F984}" destId="{861CC184-012F-4C5C-A28F-0FE3A9A61AC9}" srcOrd="0" destOrd="0" presId="urn:microsoft.com/office/officeart/2005/8/layout/hierarchy2"/>
    <dgm:cxn modelId="{B8DF711B-4BDB-47C5-912B-B0F4E4792CE8}" type="presOf" srcId="{5E67EDAD-139E-4714-87DE-6B8A0898E5F9}" destId="{A4AF22BE-B8E8-4277-BE63-B0C2208597B6}" srcOrd="1" destOrd="0" presId="urn:microsoft.com/office/officeart/2005/8/layout/hierarchy2"/>
    <dgm:cxn modelId="{5B73B139-A459-48C3-A450-DA4BFDDD95B2}" type="presOf" srcId="{7643C27B-B751-49D6-8D4C-573A6D25D41C}" destId="{ED210F2C-5673-413E-815C-2FC3EC42A183}" srcOrd="1" destOrd="0" presId="urn:microsoft.com/office/officeart/2005/8/layout/hierarchy2"/>
    <dgm:cxn modelId="{0ABE01DF-AC28-4424-AC6C-97C4B3B300FF}" type="presOf" srcId="{C42EC7C2-35D6-4EC4-8E41-8560DB8697A9}" destId="{99590DF6-2E01-4088-A88D-57826AC931E3}" srcOrd="1" destOrd="0" presId="urn:microsoft.com/office/officeart/2005/8/layout/hierarchy2"/>
    <dgm:cxn modelId="{A37BC1FF-888C-4E6A-890F-94D14DAC087B}" type="presOf" srcId="{3C5E3CA2-8B6A-4E3F-AEE6-E930A36F3D23}" destId="{3271EFEF-093D-471E-BAB9-563BF2F8B9F5}" srcOrd="0" destOrd="0" presId="urn:microsoft.com/office/officeart/2005/8/layout/hierarchy2"/>
    <dgm:cxn modelId="{6EF0D6B4-21DB-49D7-AFBE-27F38644D131}" type="presOf" srcId="{52D5DD55-86DF-453B-AA65-92ADCCB63E91}" destId="{72DF1179-7953-4D09-82B4-7AE90E57D7CE}" srcOrd="0" destOrd="0" presId="urn:microsoft.com/office/officeart/2005/8/layout/hierarchy2"/>
    <dgm:cxn modelId="{A92322CE-6C84-4876-A74F-6BBD31F023B2}" type="presOf" srcId="{56735F96-9162-43E1-94F5-92732662BE25}" destId="{478292C4-DB6F-478F-A028-F71A541F620D}" srcOrd="1" destOrd="0" presId="urn:microsoft.com/office/officeart/2005/8/layout/hierarchy2"/>
    <dgm:cxn modelId="{DFEFC6C6-BD0D-4701-9F34-7E6534AC1529}" type="presOf" srcId="{98D798C8-E421-4D2E-B120-59A3CD52158B}" destId="{9FC141FC-F2DA-46CB-8709-7FDCA57EF157}" srcOrd="0" destOrd="0" presId="urn:microsoft.com/office/officeart/2005/8/layout/hierarchy2"/>
    <dgm:cxn modelId="{97A28441-F685-4E61-B364-7C481161BBB6}" type="presOf" srcId="{9C99C891-9BF2-47D8-A73F-625CCF52403A}" destId="{0AD1DEA2-6928-4709-95FF-69F579F44596}" srcOrd="0" destOrd="0" presId="urn:microsoft.com/office/officeart/2005/8/layout/hierarchy2"/>
    <dgm:cxn modelId="{1AF560C2-A2E3-41F5-B76C-EC041D7AF8D4}" type="presOf" srcId="{1617851F-55C1-4F34-8089-551FB863785E}" destId="{23555011-A482-4B95-83E5-A100E94B7680}" srcOrd="0" destOrd="0" presId="urn:microsoft.com/office/officeart/2005/8/layout/hierarchy2"/>
    <dgm:cxn modelId="{B0D8E521-9780-4ACE-8F59-6A6FC88E9FDB}" srcId="{D554CED1-FAC5-4359-A73C-D41D8C649EE7}" destId="{DD51CB65-2B67-4C57-94B8-4070629A76BF}" srcOrd="6" destOrd="0" parTransId="{A1CF13C9-21AC-4801-8DF3-91A66EE17775}" sibTransId="{043C5BFD-20FD-4F4B-8E7D-454395F44E8D}"/>
    <dgm:cxn modelId="{C92E7D44-2608-4A16-B203-BE13534F5D80}" type="presOf" srcId="{9F16C028-8186-444F-A6AA-FA7D952B8AD4}" destId="{767BE3C3-48F3-440D-9F2F-981B7C66B3A7}" srcOrd="0" destOrd="0" presId="urn:microsoft.com/office/officeart/2005/8/layout/hierarchy2"/>
    <dgm:cxn modelId="{D8E369B8-1701-445D-B9D6-02F17CC4BDC2}" type="presOf" srcId="{608E729A-10A3-442F-A942-9F63B76C5A37}" destId="{ECA3884B-FD3B-4D35-8240-208558177B88}" srcOrd="1" destOrd="0" presId="urn:microsoft.com/office/officeart/2005/8/layout/hierarchy2"/>
    <dgm:cxn modelId="{17E005C5-0066-418D-8F84-A33A36281ED9}" srcId="{2005620A-83E7-45D8-8B24-786AC2557022}" destId="{B84E2303-3401-4FDD-B1AE-100968332152}" srcOrd="0" destOrd="0" parTransId="{7643C27B-B751-49D6-8D4C-573A6D25D41C}" sibTransId="{16CFAF1C-15C6-41F3-BDBA-9A770BC99DC4}"/>
    <dgm:cxn modelId="{9B4C6503-62AD-4EAF-A905-1016D6060D15}" type="presOf" srcId="{C05F50D4-EFCF-4F92-AC17-F666B68BEB53}" destId="{9534D655-7D73-4F3C-BA9A-616E767D1CE1}" srcOrd="0" destOrd="0" presId="urn:microsoft.com/office/officeart/2005/8/layout/hierarchy2"/>
    <dgm:cxn modelId="{F96B6864-8784-4245-88F2-04B4E14B8E18}" type="presOf" srcId="{0FF1DB90-0896-45F8-B93C-ED797D2C0DE2}" destId="{847B1E35-1CE8-48D5-B47B-83D55B0515CC}" srcOrd="0" destOrd="0" presId="urn:microsoft.com/office/officeart/2005/8/layout/hierarchy2"/>
    <dgm:cxn modelId="{0CBBA2ED-6E28-4EC1-A8DF-2896F5557374}" srcId="{FDD341CC-662C-4F58-93D7-0FABB078BCA1}" destId="{9F16C028-8186-444F-A6AA-FA7D952B8AD4}" srcOrd="0" destOrd="0" parTransId="{9C99C891-9BF2-47D8-A73F-625CCF52403A}" sibTransId="{D566E9EB-E2BD-44C0-9045-A5CDE1737B9B}"/>
    <dgm:cxn modelId="{DD1D4A3F-45B1-4A23-BB7B-CB5919E6E4EB}" type="presOf" srcId="{608E729A-10A3-442F-A942-9F63B76C5A37}" destId="{67CE4A9D-4DE3-4406-84C3-468D8D55AF5C}" srcOrd="0" destOrd="0" presId="urn:microsoft.com/office/officeart/2005/8/layout/hierarchy2"/>
    <dgm:cxn modelId="{970872DD-DCDC-459E-80B5-A840044F34ED}" type="presOf" srcId="{E837ED25-2259-4BDF-9E22-8305736ABB06}" destId="{5601E756-25B2-42A4-8CEF-36A8A75161DD}" srcOrd="0" destOrd="0" presId="urn:microsoft.com/office/officeart/2005/8/layout/hierarchy2"/>
    <dgm:cxn modelId="{A540C4B2-CB78-457D-9FFA-3DE3C220E108}" type="presOf" srcId="{A1CF13C9-21AC-4801-8DF3-91A66EE17775}" destId="{1A9849D4-C3E0-4045-A78C-B9E118FA8C68}" srcOrd="0" destOrd="0" presId="urn:microsoft.com/office/officeart/2005/8/layout/hierarchy2"/>
    <dgm:cxn modelId="{0DECF17B-C8D5-40AE-B1E1-5FF00DA15BC2}" type="presOf" srcId="{C35C8372-4C84-4D1C-96FC-4B07BBEB4F47}" destId="{71699F9A-B84B-4185-969D-AC71022A0DA3}" srcOrd="0" destOrd="0" presId="urn:microsoft.com/office/officeart/2005/8/layout/hierarchy2"/>
    <dgm:cxn modelId="{24F7A223-E09E-48F3-990D-92307ECA3D7E}" type="presOf" srcId="{FDD341CC-662C-4F58-93D7-0FABB078BCA1}" destId="{09B83340-8F49-4ED9-95DC-E51600C4B5E4}" srcOrd="0" destOrd="0" presId="urn:microsoft.com/office/officeart/2005/8/layout/hierarchy2"/>
    <dgm:cxn modelId="{F77D7F35-EEDD-4000-81E5-608296289293}" type="presOf" srcId="{032ABA7C-F83F-49BE-A63A-0BFF8217929E}" destId="{1275369B-394A-4A79-ADEB-1C2E65AF3E82}" srcOrd="1" destOrd="0" presId="urn:microsoft.com/office/officeart/2005/8/layout/hierarchy2"/>
    <dgm:cxn modelId="{06EB4519-212B-4F41-9412-4BB8DB6A3446}" type="presOf" srcId="{032ABA7C-F83F-49BE-A63A-0BFF8217929E}" destId="{1D24CEFD-A7FA-4351-BE4F-1514DDD0549B}" srcOrd="0" destOrd="0" presId="urn:microsoft.com/office/officeart/2005/8/layout/hierarchy2"/>
    <dgm:cxn modelId="{B9E05C6C-CBB1-4DB2-A503-960E9CD627F0}" srcId="{A06DCE39-79A5-44C7-92A3-81E3FB8B402E}" destId="{175FF2B9-2A72-4E6D-8E1A-7F3B5BDAD302}" srcOrd="1" destOrd="0" parTransId="{A5150D79-7613-4953-9F26-DF47ACA40DFD}" sibTransId="{92DB9577-E1C4-413C-8257-188B33296620}"/>
    <dgm:cxn modelId="{B5F59F68-6E6C-40A1-908C-D87083BCA92F}" type="presOf" srcId="{23935619-779B-47E0-87F1-EE9F31593EC7}" destId="{2EE84E7F-819E-412B-9078-A8533B8C1195}" srcOrd="0" destOrd="0" presId="urn:microsoft.com/office/officeart/2005/8/layout/hierarchy2"/>
    <dgm:cxn modelId="{D59BDE65-3819-4C04-8134-32F0E1F3EA51}" type="presOf" srcId="{A5150D79-7613-4953-9F26-DF47ACA40DFD}" destId="{F3F59E49-0E96-43D7-AD6E-7E6D97931F9C}" srcOrd="0" destOrd="0" presId="urn:microsoft.com/office/officeart/2005/8/layout/hierarchy2"/>
    <dgm:cxn modelId="{F31B37B9-DF80-4285-9877-79ABD3074C53}" type="presOf" srcId="{175FF2B9-2A72-4E6D-8E1A-7F3B5BDAD302}" destId="{4B3793C2-6F0B-4069-A6BD-BF2731B5D6D2}" srcOrd="0" destOrd="0" presId="urn:microsoft.com/office/officeart/2005/8/layout/hierarchy2"/>
    <dgm:cxn modelId="{F52F0AEA-57CA-4E58-804C-B85094399FFF}" type="presOf" srcId="{9ED89E3D-7EFA-43BE-A9AE-AD14E2F8B4DD}" destId="{9D5FF059-16CF-446E-A982-D75F377E4B04}" srcOrd="0" destOrd="0" presId="urn:microsoft.com/office/officeart/2005/8/layout/hierarchy2"/>
    <dgm:cxn modelId="{631ADD90-044C-4243-A0F5-E742C1550643}" type="presOf" srcId="{F15CEE24-A7E4-4959-9606-4CDF6A771566}" destId="{127A6F66-6EDF-4AD6-8472-A2D89C42D52A}" srcOrd="1" destOrd="0" presId="urn:microsoft.com/office/officeart/2005/8/layout/hierarchy2"/>
    <dgm:cxn modelId="{DADBD895-AE51-4A7B-8B2B-AECD089EF9FC}" type="presOf" srcId="{983FB34B-F022-47FB-915A-882A94A297F3}" destId="{3A25DC72-934F-44DE-8BC3-751539A5EB57}" srcOrd="0" destOrd="0" presId="urn:microsoft.com/office/officeart/2005/8/layout/hierarchy2"/>
    <dgm:cxn modelId="{A08F6CDD-06D0-4AF2-AC68-5AF97255E83C}" type="presParOf" srcId="{2EE84E7F-819E-412B-9078-A8533B8C1195}" destId="{F59403A7-EB68-47E7-9249-F3C0FF4EBD5B}" srcOrd="0" destOrd="0" presId="urn:microsoft.com/office/officeart/2005/8/layout/hierarchy2"/>
    <dgm:cxn modelId="{3441EC7F-A767-4F9F-9F82-E80C0145A9ED}" type="presParOf" srcId="{F59403A7-EB68-47E7-9249-F3C0FF4EBD5B}" destId="{AFA1A0FA-827A-4DAA-95EB-95E660322A02}" srcOrd="0" destOrd="0" presId="urn:microsoft.com/office/officeart/2005/8/layout/hierarchy2"/>
    <dgm:cxn modelId="{EC344732-C4D3-413A-AE82-422081A30E04}" type="presParOf" srcId="{F59403A7-EB68-47E7-9249-F3C0FF4EBD5B}" destId="{893CF540-490A-479A-B431-943867D6466B}" srcOrd="1" destOrd="0" presId="urn:microsoft.com/office/officeart/2005/8/layout/hierarchy2"/>
    <dgm:cxn modelId="{6C86904A-5F3F-4410-87F8-789E3F72D398}" type="presParOf" srcId="{893CF540-490A-479A-B431-943867D6466B}" destId="{10A1CB97-8822-4CD9-8EA1-D9A238E5FDF2}" srcOrd="0" destOrd="0" presId="urn:microsoft.com/office/officeart/2005/8/layout/hierarchy2"/>
    <dgm:cxn modelId="{54A43B8A-02EF-4AEE-897F-04F0C10106AF}" type="presParOf" srcId="{10A1CB97-8822-4CD9-8EA1-D9A238E5FDF2}" destId="{4A514F93-F751-4A4F-AF75-2D33F07F51CF}" srcOrd="0" destOrd="0" presId="urn:microsoft.com/office/officeart/2005/8/layout/hierarchy2"/>
    <dgm:cxn modelId="{B7399935-92A1-409A-B27A-28203DDC0063}" type="presParOf" srcId="{893CF540-490A-479A-B431-943867D6466B}" destId="{9C212E68-0780-4CF1-B251-F5E409C9FA70}" srcOrd="1" destOrd="0" presId="urn:microsoft.com/office/officeart/2005/8/layout/hierarchy2"/>
    <dgm:cxn modelId="{6B11B96C-E7B8-46B3-8954-0B969C43AB8A}" type="presParOf" srcId="{9C212E68-0780-4CF1-B251-F5E409C9FA70}" destId="{9FC141FC-F2DA-46CB-8709-7FDCA57EF157}" srcOrd="0" destOrd="0" presId="urn:microsoft.com/office/officeart/2005/8/layout/hierarchy2"/>
    <dgm:cxn modelId="{6C41E9B4-6C18-423A-A18B-AF4AE5D3A150}" type="presParOf" srcId="{9C212E68-0780-4CF1-B251-F5E409C9FA70}" destId="{BEC32ACF-B11B-426C-955B-05C4A016A59B}" srcOrd="1" destOrd="0" presId="urn:microsoft.com/office/officeart/2005/8/layout/hierarchy2"/>
    <dgm:cxn modelId="{C356098A-D33B-4CCB-A47F-B058F0BC202B}" type="presParOf" srcId="{BEC32ACF-B11B-426C-955B-05C4A016A59B}" destId="{5601E756-25B2-42A4-8CEF-36A8A75161DD}" srcOrd="0" destOrd="0" presId="urn:microsoft.com/office/officeart/2005/8/layout/hierarchy2"/>
    <dgm:cxn modelId="{33B95EFB-1707-4C20-86BA-CAFD72794A88}" type="presParOf" srcId="{5601E756-25B2-42A4-8CEF-36A8A75161DD}" destId="{1658B902-7AA6-4345-8FF2-7DCA0D627CBB}" srcOrd="0" destOrd="0" presId="urn:microsoft.com/office/officeart/2005/8/layout/hierarchy2"/>
    <dgm:cxn modelId="{2AC3B2FA-34E7-4AD5-841D-8120F815D2E1}" type="presParOf" srcId="{BEC32ACF-B11B-426C-955B-05C4A016A59B}" destId="{EE24A6D9-2025-4FEE-8CAA-FB49305FCDB8}" srcOrd="1" destOrd="0" presId="urn:microsoft.com/office/officeart/2005/8/layout/hierarchy2"/>
    <dgm:cxn modelId="{6C998BA5-2FC8-454A-9455-3082A2D4A169}" type="presParOf" srcId="{EE24A6D9-2025-4FEE-8CAA-FB49305FCDB8}" destId="{E3C13B22-F1DE-4BFD-BE65-5A2C1E15338C}" srcOrd="0" destOrd="0" presId="urn:microsoft.com/office/officeart/2005/8/layout/hierarchy2"/>
    <dgm:cxn modelId="{BF8B5613-93D5-478A-9458-7719799ACFB1}" type="presParOf" srcId="{EE24A6D9-2025-4FEE-8CAA-FB49305FCDB8}" destId="{41D3FA08-C24E-40DE-9F4E-63B8C07183C1}" srcOrd="1" destOrd="0" presId="urn:microsoft.com/office/officeart/2005/8/layout/hierarchy2"/>
    <dgm:cxn modelId="{C2A382ED-49B7-471D-BC3D-A35484658FB7}" type="presParOf" srcId="{893CF540-490A-479A-B431-943867D6466B}" destId="{F3F59E49-0E96-43D7-AD6E-7E6D97931F9C}" srcOrd="2" destOrd="0" presId="urn:microsoft.com/office/officeart/2005/8/layout/hierarchy2"/>
    <dgm:cxn modelId="{50B46DDC-29DE-4471-BA5E-3631D4E948AA}" type="presParOf" srcId="{F3F59E49-0E96-43D7-AD6E-7E6D97931F9C}" destId="{1CA8EAC0-6120-4BD1-8C66-97DF2904974F}" srcOrd="0" destOrd="0" presId="urn:microsoft.com/office/officeart/2005/8/layout/hierarchy2"/>
    <dgm:cxn modelId="{2CFD854E-A1C3-4328-8F9B-EC14FE7D460F}" type="presParOf" srcId="{893CF540-490A-479A-B431-943867D6466B}" destId="{0083EAD6-2A94-48F4-BADA-AD8B2F13D11B}" srcOrd="3" destOrd="0" presId="urn:microsoft.com/office/officeart/2005/8/layout/hierarchy2"/>
    <dgm:cxn modelId="{498D10BF-970E-4FB0-97E4-B98DC5800F71}" type="presParOf" srcId="{0083EAD6-2A94-48F4-BADA-AD8B2F13D11B}" destId="{4B3793C2-6F0B-4069-A6BD-BF2731B5D6D2}" srcOrd="0" destOrd="0" presId="urn:microsoft.com/office/officeart/2005/8/layout/hierarchy2"/>
    <dgm:cxn modelId="{F40A2AFD-934D-4C26-B5FA-83664E9570E5}" type="presParOf" srcId="{0083EAD6-2A94-48F4-BADA-AD8B2F13D11B}" destId="{72C65365-F736-4722-BE6D-CC29CBCA8161}" srcOrd="1" destOrd="0" presId="urn:microsoft.com/office/officeart/2005/8/layout/hierarchy2"/>
    <dgm:cxn modelId="{BC094620-0ADF-4CB7-8AD9-F6CE220E6473}" type="presParOf" srcId="{72C65365-F736-4722-BE6D-CC29CBCA8161}" destId="{71699F9A-B84B-4185-969D-AC71022A0DA3}" srcOrd="0" destOrd="0" presId="urn:microsoft.com/office/officeart/2005/8/layout/hierarchy2"/>
    <dgm:cxn modelId="{5924341E-F75E-4375-A184-D699C8F57189}" type="presParOf" srcId="{71699F9A-B84B-4185-969D-AC71022A0DA3}" destId="{1FA91E27-D22D-44C4-8F50-F82063F779A4}" srcOrd="0" destOrd="0" presId="urn:microsoft.com/office/officeart/2005/8/layout/hierarchy2"/>
    <dgm:cxn modelId="{6B5AEB8D-A521-40E9-B5D1-C8160AE8F097}" type="presParOf" srcId="{72C65365-F736-4722-BE6D-CC29CBCA8161}" destId="{7A4B7D6A-7C89-481A-8E22-D55FB880A79B}" srcOrd="1" destOrd="0" presId="urn:microsoft.com/office/officeart/2005/8/layout/hierarchy2"/>
    <dgm:cxn modelId="{2ADEE5F9-D53B-45A6-8F66-44848FC492C4}" type="presParOf" srcId="{7A4B7D6A-7C89-481A-8E22-D55FB880A79B}" destId="{847B1E35-1CE8-48D5-B47B-83D55B0515CC}" srcOrd="0" destOrd="0" presId="urn:microsoft.com/office/officeart/2005/8/layout/hierarchy2"/>
    <dgm:cxn modelId="{ABBBBD29-30E0-49F8-8514-5531AD747114}" type="presParOf" srcId="{7A4B7D6A-7C89-481A-8E22-D55FB880A79B}" destId="{F87E0211-3C02-4847-9B94-5E6E34A1235B}" srcOrd="1" destOrd="0" presId="urn:microsoft.com/office/officeart/2005/8/layout/hierarchy2"/>
    <dgm:cxn modelId="{9F690ED6-990B-4EAA-8B13-7B4D4450033A}" type="presParOf" srcId="{F87E0211-3C02-4847-9B94-5E6E34A1235B}" destId="{CDB24699-E8BB-47FD-8511-C60982B2A03C}" srcOrd="0" destOrd="0" presId="urn:microsoft.com/office/officeart/2005/8/layout/hierarchy2"/>
    <dgm:cxn modelId="{F87F2B33-66F7-452B-B147-0E6B98458567}" type="presParOf" srcId="{CDB24699-E8BB-47FD-8511-C60982B2A03C}" destId="{A4AF22BE-B8E8-4277-BE63-B0C2208597B6}" srcOrd="0" destOrd="0" presId="urn:microsoft.com/office/officeart/2005/8/layout/hierarchy2"/>
    <dgm:cxn modelId="{C8028CB8-7A3B-45AE-813F-7124FDA0281F}" type="presParOf" srcId="{F87E0211-3C02-4847-9B94-5E6E34A1235B}" destId="{75CD88B6-4B9D-46FA-BC1B-5FD8BAF916B0}" srcOrd="1" destOrd="0" presId="urn:microsoft.com/office/officeart/2005/8/layout/hierarchy2"/>
    <dgm:cxn modelId="{09B5E4FD-898A-4989-ADD4-D999B768AB0C}" type="presParOf" srcId="{75CD88B6-4B9D-46FA-BC1B-5FD8BAF916B0}" destId="{866104C2-ABAB-4118-BF4E-1C4B2E667E34}" srcOrd="0" destOrd="0" presId="urn:microsoft.com/office/officeart/2005/8/layout/hierarchy2"/>
    <dgm:cxn modelId="{A5F18DD8-9BAE-4079-BA22-EAACFF9ACCB2}" type="presParOf" srcId="{75CD88B6-4B9D-46FA-BC1B-5FD8BAF916B0}" destId="{811606C5-746A-4229-BFB8-AFDAD4F594F6}" srcOrd="1" destOrd="0" presId="urn:microsoft.com/office/officeart/2005/8/layout/hierarchy2"/>
    <dgm:cxn modelId="{B21CB110-8650-477E-B0EA-97ABB65D4663}" type="presParOf" srcId="{811606C5-746A-4229-BFB8-AFDAD4F594F6}" destId="{1D24CEFD-A7FA-4351-BE4F-1514DDD0549B}" srcOrd="0" destOrd="0" presId="urn:microsoft.com/office/officeart/2005/8/layout/hierarchy2"/>
    <dgm:cxn modelId="{FCFD86FD-75C7-4F82-85B9-7F8F97E0EDAA}" type="presParOf" srcId="{1D24CEFD-A7FA-4351-BE4F-1514DDD0549B}" destId="{1275369B-394A-4A79-ADEB-1C2E65AF3E82}" srcOrd="0" destOrd="0" presId="urn:microsoft.com/office/officeart/2005/8/layout/hierarchy2"/>
    <dgm:cxn modelId="{AD8C8D4A-DCDD-4DAF-9AB8-D9E38F1D0876}" type="presParOf" srcId="{811606C5-746A-4229-BFB8-AFDAD4F594F6}" destId="{D53DDE73-47E3-4C6C-B1A5-A7885C4AE857}" srcOrd="1" destOrd="0" presId="urn:microsoft.com/office/officeart/2005/8/layout/hierarchy2"/>
    <dgm:cxn modelId="{26DD9BD2-4B70-451B-AA5F-C74747295F76}" type="presParOf" srcId="{D53DDE73-47E3-4C6C-B1A5-A7885C4AE857}" destId="{6E6E8B29-59E2-41FC-B41C-6997383BE4F9}" srcOrd="0" destOrd="0" presId="urn:microsoft.com/office/officeart/2005/8/layout/hierarchy2"/>
    <dgm:cxn modelId="{30BB7967-ED88-47FA-9367-B320D79BA995}" type="presParOf" srcId="{D53DDE73-47E3-4C6C-B1A5-A7885C4AE857}" destId="{FFA25E41-C8B1-4035-876C-B751E45E3755}" srcOrd="1" destOrd="0" presId="urn:microsoft.com/office/officeart/2005/8/layout/hierarchy2"/>
    <dgm:cxn modelId="{E5D8ACCF-1755-4898-BF43-441E75B33C17}" type="presParOf" srcId="{FFA25E41-C8B1-4035-876C-B751E45E3755}" destId="{7DD1B85E-9972-4A52-AFBE-53BDE85CC9AE}" srcOrd="0" destOrd="0" presId="urn:microsoft.com/office/officeart/2005/8/layout/hierarchy2"/>
    <dgm:cxn modelId="{39BD7ACB-474D-433E-AA3D-CD55AF909870}" type="presParOf" srcId="{7DD1B85E-9972-4A52-AFBE-53BDE85CC9AE}" destId="{62D84E8E-C428-424A-8C1A-7A427AF24EF8}" srcOrd="0" destOrd="0" presId="urn:microsoft.com/office/officeart/2005/8/layout/hierarchy2"/>
    <dgm:cxn modelId="{E6F64D81-A318-4AA5-A62C-26C8D63E5167}" type="presParOf" srcId="{FFA25E41-C8B1-4035-876C-B751E45E3755}" destId="{5ED8791B-F8A4-4A53-A73B-15F8A8ACFB24}" srcOrd="1" destOrd="0" presId="urn:microsoft.com/office/officeart/2005/8/layout/hierarchy2"/>
    <dgm:cxn modelId="{78A54384-D43D-4425-BA25-B1776604DA05}" type="presParOf" srcId="{5ED8791B-F8A4-4A53-A73B-15F8A8ACFB24}" destId="{3A25DC72-934F-44DE-8BC3-751539A5EB57}" srcOrd="0" destOrd="0" presId="urn:microsoft.com/office/officeart/2005/8/layout/hierarchy2"/>
    <dgm:cxn modelId="{692A5764-3D20-4A33-8F39-A716610EF858}" type="presParOf" srcId="{5ED8791B-F8A4-4A53-A73B-15F8A8ACFB24}" destId="{12FD4C63-6853-48FB-9188-F8D31D0076D3}" srcOrd="1" destOrd="0" presId="urn:microsoft.com/office/officeart/2005/8/layout/hierarchy2"/>
    <dgm:cxn modelId="{9B9A2AB8-A24E-4DFE-885A-C61485ED0964}" type="presParOf" srcId="{811606C5-746A-4229-BFB8-AFDAD4F594F6}" destId="{861CC184-012F-4C5C-A28F-0FE3A9A61AC9}" srcOrd="2" destOrd="0" presId="urn:microsoft.com/office/officeart/2005/8/layout/hierarchy2"/>
    <dgm:cxn modelId="{DF03E05E-064C-441C-820A-D23DBAAB4418}" type="presParOf" srcId="{861CC184-012F-4C5C-A28F-0FE3A9A61AC9}" destId="{533CE2E3-0256-47A6-ADF3-62CF1D581F6C}" srcOrd="0" destOrd="0" presId="urn:microsoft.com/office/officeart/2005/8/layout/hierarchy2"/>
    <dgm:cxn modelId="{A928B99E-0B64-440E-842C-3917F114F0B8}" type="presParOf" srcId="{811606C5-746A-4229-BFB8-AFDAD4F594F6}" destId="{A38961EF-93DC-4C42-936E-66380DB99578}" srcOrd="3" destOrd="0" presId="urn:microsoft.com/office/officeart/2005/8/layout/hierarchy2"/>
    <dgm:cxn modelId="{54468B8B-6B0A-480F-AFC8-6018D729665E}" type="presParOf" srcId="{A38961EF-93DC-4C42-936E-66380DB99578}" destId="{09B83340-8F49-4ED9-95DC-E51600C4B5E4}" srcOrd="0" destOrd="0" presId="urn:microsoft.com/office/officeart/2005/8/layout/hierarchy2"/>
    <dgm:cxn modelId="{82D08177-1F84-4CB5-9FCD-559BE2533BAF}" type="presParOf" srcId="{A38961EF-93DC-4C42-936E-66380DB99578}" destId="{BFAE1AD4-642C-48CC-88A5-B9FE2A07200F}" srcOrd="1" destOrd="0" presId="urn:microsoft.com/office/officeart/2005/8/layout/hierarchy2"/>
    <dgm:cxn modelId="{2BEB79B0-A2DF-4E78-ADC1-71E769F4FB72}" type="presParOf" srcId="{BFAE1AD4-642C-48CC-88A5-B9FE2A07200F}" destId="{0AD1DEA2-6928-4709-95FF-69F579F44596}" srcOrd="0" destOrd="0" presId="urn:microsoft.com/office/officeart/2005/8/layout/hierarchy2"/>
    <dgm:cxn modelId="{DFA3D990-1DD8-40A2-8E56-DA8E9C90F966}" type="presParOf" srcId="{0AD1DEA2-6928-4709-95FF-69F579F44596}" destId="{1A0620C0-E4FF-429F-8689-7E7FB3DDF93F}" srcOrd="0" destOrd="0" presId="urn:microsoft.com/office/officeart/2005/8/layout/hierarchy2"/>
    <dgm:cxn modelId="{34012128-78D9-47EB-AD98-251FA2701E1C}" type="presParOf" srcId="{BFAE1AD4-642C-48CC-88A5-B9FE2A07200F}" destId="{FC79E11A-D97D-4D95-BD87-2CE3A87831A3}" srcOrd="1" destOrd="0" presId="urn:microsoft.com/office/officeart/2005/8/layout/hierarchy2"/>
    <dgm:cxn modelId="{839083ED-ACD4-478A-A6CE-1A1411CE73BA}" type="presParOf" srcId="{FC79E11A-D97D-4D95-BD87-2CE3A87831A3}" destId="{767BE3C3-48F3-440D-9F2F-981B7C66B3A7}" srcOrd="0" destOrd="0" presId="urn:microsoft.com/office/officeart/2005/8/layout/hierarchy2"/>
    <dgm:cxn modelId="{9516A70E-66B3-44C7-A74B-74B06ABD6393}" type="presParOf" srcId="{FC79E11A-D97D-4D95-BD87-2CE3A87831A3}" destId="{D2DAA03E-A136-44C1-9F65-273490D8CB05}" srcOrd="1" destOrd="0" presId="urn:microsoft.com/office/officeart/2005/8/layout/hierarchy2"/>
    <dgm:cxn modelId="{EF63C536-64DC-4311-9295-1EF9461E4EAA}" type="presParOf" srcId="{811606C5-746A-4229-BFB8-AFDAD4F594F6}" destId="{E678DB3B-D122-4445-960D-8DCF94A26893}" srcOrd="4" destOrd="0" presId="urn:microsoft.com/office/officeart/2005/8/layout/hierarchy2"/>
    <dgm:cxn modelId="{813443FF-9C5D-4ABA-99A4-99D4FF899A04}" type="presParOf" srcId="{E678DB3B-D122-4445-960D-8DCF94A26893}" destId="{127A6F66-6EDF-4AD6-8472-A2D89C42D52A}" srcOrd="0" destOrd="0" presId="urn:microsoft.com/office/officeart/2005/8/layout/hierarchy2"/>
    <dgm:cxn modelId="{A4F61064-0CAD-46F1-9B1A-5238AB052AA9}" type="presParOf" srcId="{811606C5-746A-4229-BFB8-AFDAD4F594F6}" destId="{3B376204-4F2F-4446-B416-147C507ECA87}" srcOrd="5" destOrd="0" presId="urn:microsoft.com/office/officeart/2005/8/layout/hierarchy2"/>
    <dgm:cxn modelId="{716BDBAA-7576-40A9-99F4-B960E93D53EB}" type="presParOf" srcId="{3B376204-4F2F-4446-B416-147C507ECA87}" destId="{72DF1179-7953-4D09-82B4-7AE90E57D7CE}" srcOrd="0" destOrd="0" presId="urn:microsoft.com/office/officeart/2005/8/layout/hierarchy2"/>
    <dgm:cxn modelId="{20059940-BDC5-40DB-9459-A08CA4CE631B}" type="presParOf" srcId="{3B376204-4F2F-4446-B416-147C507ECA87}" destId="{ACFA6C9F-5BC8-452B-ABFB-935168A174EB}" srcOrd="1" destOrd="0" presId="urn:microsoft.com/office/officeart/2005/8/layout/hierarchy2"/>
    <dgm:cxn modelId="{3AB06AFA-8DAE-4B90-AA4B-115C576F2931}" type="presParOf" srcId="{ACFA6C9F-5BC8-452B-ABFB-935168A174EB}" destId="{E297B9F8-B4EB-43BD-B04C-C877B765E6A9}" srcOrd="0" destOrd="0" presId="urn:microsoft.com/office/officeart/2005/8/layout/hierarchy2"/>
    <dgm:cxn modelId="{69CEE7FB-2058-456D-93CC-48F77C0DC2F2}" type="presParOf" srcId="{E297B9F8-B4EB-43BD-B04C-C877B765E6A9}" destId="{478292C4-DB6F-478F-A028-F71A541F620D}" srcOrd="0" destOrd="0" presId="urn:microsoft.com/office/officeart/2005/8/layout/hierarchy2"/>
    <dgm:cxn modelId="{AFD11AF3-384B-480D-BF1B-A8080EF31E28}" type="presParOf" srcId="{ACFA6C9F-5BC8-452B-ABFB-935168A174EB}" destId="{D8C74B7A-BDC7-4147-A7B6-720D852EA742}" srcOrd="1" destOrd="0" presId="urn:microsoft.com/office/officeart/2005/8/layout/hierarchy2"/>
    <dgm:cxn modelId="{25295E73-DA9A-411E-836E-DCE3FE237770}" type="presParOf" srcId="{D8C74B7A-BDC7-4147-A7B6-720D852EA742}" destId="{9534D655-7D73-4F3C-BA9A-616E767D1CE1}" srcOrd="0" destOrd="0" presId="urn:microsoft.com/office/officeart/2005/8/layout/hierarchy2"/>
    <dgm:cxn modelId="{17EADE2D-07A3-4FE4-8AE1-BF35080FA478}" type="presParOf" srcId="{D8C74B7A-BDC7-4147-A7B6-720D852EA742}" destId="{87610412-9664-40E4-B048-0D5635AF5406}" srcOrd="1" destOrd="0" presId="urn:microsoft.com/office/officeart/2005/8/layout/hierarchy2"/>
    <dgm:cxn modelId="{37DADA67-7F7A-45E6-820B-53BFEF65BF36}" type="presParOf" srcId="{811606C5-746A-4229-BFB8-AFDAD4F594F6}" destId="{9D5FF059-16CF-446E-A982-D75F377E4B04}" srcOrd="6" destOrd="0" presId="urn:microsoft.com/office/officeart/2005/8/layout/hierarchy2"/>
    <dgm:cxn modelId="{C0F9F393-F59D-4AA2-BE68-5C69D2DDE5C5}" type="presParOf" srcId="{9D5FF059-16CF-446E-A982-D75F377E4B04}" destId="{879E7104-715A-4711-BB90-728FA1DC686E}" srcOrd="0" destOrd="0" presId="urn:microsoft.com/office/officeart/2005/8/layout/hierarchy2"/>
    <dgm:cxn modelId="{0D4F1698-BA94-42E2-813C-B92A7E5E1E65}" type="presParOf" srcId="{811606C5-746A-4229-BFB8-AFDAD4F594F6}" destId="{E8E63905-CA64-4142-BF26-EA59C4F75CB7}" srcOrd="7" destOrd="0" presId="urn:microsoft.com/office/officeart/2005/8/layout/hierarchy2"/>
    <dgm:cxn modelId="{AA8F10EC-B681-4D0A-A916-DB19CB3496C2}" type="presParOf" srcId="{E8E63905-CA64-4142-BF26-EA59C4F75CB7}" destId="{6EB9A308-1A5F-4D91-9F93-979F7FBEDDC5}" srcOrd="0" destOrd="0" presId="urn:microsoft.com/office/officeart/2005/8/layout/hierarchy2"/>
    <dgm:cxn modelId="{8735B57C-4B0E-4D08-9DF7-E3EA273EB92C}" type="presParOf" srcId="{E8E63905-CA64-4142-BF26-EA59C4F75CB7}" destId="{C4D0A8A0-C66D-49F8-AAFB-2ECA9682DE12}" srcOrd="1" destOrd="0" presId="urn:microsoft.com/office/officeart/2005/8/layout/hierarchy2"/>
    <dgm:cxn modelId="{5855A4A5-0444-44A2-A378-9E459A6719B4}" type="presParOf" srcId="{C4D0A8A0-C66D-49F8-AAFB-2ECA9682DE12}" destId="{C25D8D58-3C06-4F23-AF69-293B7156422D}" srcOrd="0" destOrd="0" presId="urn:microsoft.com/office/officeart/2005/8/layout/hierarchy2"/>
    <dgm:cxn modelId="{7D7E61C0-3ACE-4A99-9B02-19E9DDB7BB7D}" type="presParOf" srcId="{C25D8D58-3C06-4F23-AF69-293B7156422D}" destId="{ED210F2C-5673-413E-815C-2FC3EC42A183}" srcOrd="0" destOrd="0" presId="urn:microsoft.com/office/officeart/2005/8/layout/hierarchy2"/>
    <dgm:cxn modelId="{C7B2CA30-4695-4838-AD5E-7DFA834FFE58}" type="presParOf" srcId="{C4D0A8A0-C66D-49F8-AAFB-2ECA9682DE12}" destId="{861ECFF7-9643-4693-9A78-D0301B4E21E5}" srcOrd="1" destOrd="0" presId="urn:microsoft.com/office/officeart/2005/8/layout/hierarchy2"/>
    <dgm:cxn modelId="{F885CB38-0773-49E5-BE7B-7728DF27B68B}" type="presParOf" srcId="{861ECFF7-9643-4693-9A78-D0301B4E21E5}" destId="{237704A4-79AC-4778-8B81-3537307EF2EC}" srcOrd="0" destOrd="0" presId="urn:microsoft.com/office/officeart/2005/8/layout/hierarchy2"/>
    <dgm:cxn modelId="{E7B64025-4A0B-40B7-8CE4-F37400323ED0}" type="presParOf" srcId="{861ECFF7-9643-4693-9A78-D0301B4E21E5}" destId="{665780E6-103B-4701-81BC-ED307E52D585}" srcOrd="1" destOrd="0" presId="urn:microsoft.com/office/officeart/2005/8/layout/hierarchy2"/>
    <dgm:cxn modelId="{59AA9AF5-ABD8-4D1D-B1A1-1BD102F26FCD}" type="presParOf" srcId="{811606C5-746A-4229-BFB8-AFDAD4F594F6}" destId="{3271EFEF-093D-471E-BAB9-563BF2F8B9F5}" srcOrd="8" destOrd="0" presId="urn:microsoft.com/office/officeart/2005/8/layout/hierarchy2"/>
    <dgm:cxn modelId="{A0AA5819-B261-49FC-957A-67AB82D7C279}" type="presParOf" srcId="{3271EFEF-093D-471E-BAB9-563BF2F8B9F5}" destId="{1ECEBD93-E04D-4CB6-B758-574F1AB315EF}" srcOrd="0" destOrd="0" presId="urn:microsoft.com/office/officeart/2005/8/layout/hierarchy2"/>
    <dgm:cxn modelId="{AB834170-FB8F-4C2A-B275-1290001E1694}" type="presParOf" srcId="{811606C5-746A-4229-BFB8-AFDAD4F594F6}" destId="{BDE40252-7BF0-4ABF-B9AB-FAF29C4F75BC}" srcOrd="9" destOrd="0" presId="urn:microsoft.com/office/officeart/2005/8/layout/hierarchy2"/>
    <dgm:cxn modelId="{DECCF6D5-BB9B-4B4B-B1F8-C1AC2A86BECB}" type="presParOf" srcId="{BDE40252-7BF0-4ABF-B9AB-FAF29C4F75BC}" destId="{1691F524-FC82-4E58-AFDA-BF586F9A49A1}" srcOrd="0" destOrd="0" presId="urn:microsoft.com/office/officeart/2005/8/layout/hierarchy2"/>
    <dgm:cxn modelId="{5F0CC4FD-ADBD-4FE5-BF76-ABB6671F13A7}" type="presParOf" srcId="{BDE40252-7BF0-4ABF-B9AB-FAF29C4F75BC}" destId="{611E5DC3-84BD-4AC6-9656-E9042A0D7DE1}" srcOrd="1" destOrd="0" presId="urn:microsoft.com/office/officeart/2005/8/layout/hierarchy2"/>
    <dgm:cxn modelId="{D82EFF91-5A92-41A0-A116-B897ABB1FE1B}" type="presParOf" srcId="{611E5DC3-84BD-4AC6-9656-E9042A0D7DE1}" destId="{7C31DD63-0E85-4B86-A595-939826FC0C23}" srcOrd="0" destOrd="0" presId="urn:microsoft.com/office/officeart/2005/8/layout/hierarchy2"/>
    <dgm:cxn modelId="{F976EF5D-65A8-4DF6-A5E8-0CDAEAA9ACC4}" type="presParOf" srcId="{7C31DD63-0E85-4B86-A595-939826FC0C23}" destId="{99590DF6-2E01-4088-A88D-57826AC931E3}" srcOrd="0" destOrd="0" presId="urn:microsoft.com/office/officeart/2005/8/layout/hierarchy2"/>
    <dgm:cxn modelId="{C9BC0FD7-3308-41C0-9D94-9D104B60BE75}" type="presParOf" srcId="{611E5DC3-84BD-4AC6-9656-E9042A0D7DE1}" destId="{AA48A46A-8E37-40BE-9E2D-C89A1EE5D48B}" srcOrd="1" destOrd="0" presId="urn:microsoft.com/office/officeart/2005/8/layout/hierarchy2"/>
    <dgm:cxn modelId="{277CABCE-344E-439C-BE51-433C562E9F40}" type="presParOf" srcId="{AA48A46A-8E37-40BE-9E2D-C89A1EE5D48B}" destId="{045C89EA-3CE1-498F-B635-8E4F279CE9F0}" srcOrd="0" destOrd="0" presId="urn:microsoft.com/office/officeart/2005/8/layout/hierarchy2"/>
    <dgm:cxn modelId="{517A096B-1C5B-4C03-8870-67E6EDA38E48}" type="presParOf" srcId="{AA48A46A-8E37-40BE-9E2D-C89A1EE5D48B}" destId="{A7049BF7-EEA9-4B45-8F15-DAC0F4CB6955}" srcOrd="1" destOrd="0" presId="urn:microsoft.com/office/officeart/2005/8/layout/hierarchy2"/>
    <dgm:cxn modelId="{D3F959A4-12CD-46C2-8D5C-ABE5A3F46324}" type="presParOf" srcId="{811606C5-746A-4229-BFB8-AFDAD4F594F6}" destId="{9CF0F5D3-74B3-4440-9270-38E4050DFA0B}" srcOrd="10" destOrd="0" presId="urn:microsoft.com/office/officeart/2005/8/layout/hierarchy2"/>
    <dgm:cxn modelId="{636B2AC0-81D0-40A8-8228-7D2B78FF6FE9}" type="presParOf" srcId="{9CF0F5D3-74B3-4440-9270-38E4050DFA0B}" destId="{AE917A64-312D-47D8-A64E-0E738A6D5E4A}" srcOrd="0" destOrd="0" presId="urn:microsoft.com/office/officeart/2005/8/layout/hierarchy2"/>
    <dgm:cxn modelId="{28DEA968-05B6-4B2F-AB64-C2B0808BE72D}" type="presParOf" srcId="{811606C5-746A-4229-BFB8-AFDAD4F594F6}" destId="{FAFACA6B-56B9-46F5-9A20-DF055FFFFBA5}" srcOrd="11" destOrd="0" presId="urn:microsoft.com/office/officeart/2005/8/layout/hierarchy2"/>
    <dgm:cxn modelId="{3CEFA004-9B2C-4524-A7BF-F704174D03D0}" type="presParOf" srcId="{FAFACA6B-56B9-46F5-9A20-DF055FFFFBA5}" destId="{23555011-A482-4B95-83E5-A100E94B7680}" srcOrd="0" destOrd="0" presId="urn:microsoft.com/office/officeart/2005/8/layout/hierarchy2"/>
    <dgm:cxn modelId="{42B154FD-48D8-4A4F-A037-FA68FB9BE4A3}" type="presParOf" srcId="{FAFACA6B-56B9-46F5-9A20-DF055FFFFBA5}" destId="{A4E1BB5C-F75A-4073-924C-1CBDD3A615C9}" srcOrd="1" destOrd="0" presId="urn:microsoft.com/office/officeart/2005/8/layout/hierarchy2"/>
    <dgm:cxn modelId="{37554CB0-1715-4BF4-8397-38ABA37780E6}" type="presParOf" srcId="{A4E1BB5C-F75A-4073-924C-1CBDD3A615C9}" destId="{A248FE93-2C6E-4BC7-B1B3-3137AF611BF4}" srcOrd="0" destOrd="0" presId="urn:microsoft.com/office/officeart/2005/8/layout/hierarchy2"/>
    <dgm:cxn modelId="{1E421371-4EED-4DB0-AF02-87C0F8F49EE0}" type="presParOf" srcId="{A248FE93-2C6E-4BC7-B1B3-3137AF611BF4}" destId="{129DE4F4-08A6-43D5-975B-708B7802B286}" srcOrd="0" destOrd="0" presId="urn:microsoft.com/office/officeart/2005/8/layout/hierarchy2"/>
    <dgm:cxn modelId="{BE5EF0BC-3325-414D-913D-82EAA1E11BEF}" type="presParOf" srcId="{A4E1BB5C-F75A-4073-924C-1CBDD3A615C9}" destId="{1B38A493-0FF9-4399-97E5-88AA00410F57}" srcOrd="1" destOrd="0" presId="urn:microsoft.com/office/officeart/2005/8/layout/hierarchy2"/>
    <dgm:cxn modelId="{6E602E2D-6B64-4987-B64B-F0EB7415CC00}" type="presParOf" srcId="{1B38A493-0FF9-4399-97E5-88AA00410F57}" destId="{C3FF59FE-C97D-42A5-9EFC-EB5B3318EA92}" srcOrd="0" destOrd="0" presId="urn:microsoft.com/office/officeart/2005/8/layout/hierarchy2"/>
    <dgm:cxn modelId="{FF086F9A-F9B7-450E-A692-EDE9F82704FA}" type="presParOf" srcId="{1B38A493-0FF9-4399-97E5-88AA00410F57}" destId="{79DDB0DE-BFDF-43AF-AFD1-6989815B968C}" srcOrd="1" destOrd="0" presId="urn:microsoft.com/office/officeart/2005/8/layout/hierarchy2"/>
    <dgm:cxn modelId="{C807F61F-14DB-4742-AE1E-67B013FCEA38}" type="presParOf" srcId="{811606C5-746A-4229-BFB8-AFDAD4F594F6}" destId="{1A9849D4-C3E0-4045-A78C-B9E118FA8C68}" srcOrd="12" destOrd="0" presId="urn:microsoft.com/office/officeart/2005/8/layout/hierarchy2"/>
    <dgm:cxn modelId="{1945D103-D9FD-4554-9335-E7AC1B724E35}" type="presParOf" srcId="{1A9849D4-C3E0-4045-A78C-B9E118FA8C68}" destId="{3EBD5A69-AF52-4562-AEE7-955037D0F9C5}" srcOrd="0" destOrd="0" presId="urn:microsoft.com/office/officeart/2005/8/layout/hierarchy2"/>
    <dgm:cxn modelId="{6225447B-2FDF-4D92-8550-4E937C82CE41}" type="presParOf" srcId="{811606C5-746A-4229-BFB8-AFDAD4F594F6}" destId="{11A8AD6B-AEFB-4B91-9C59-23FFFCD1B206}" srcOrd="13" destOrd="0" presId="urn:microsoft.com/office/officeart/2005/8/layout/hierarchy2"/>
    <dgm:cxn modelId="{481FEB66-D3A5-4D90-B0C3-4886ADCA3C35}" type="presParOf" srcId="{11A8AD6B-AEFB-4B91-9C59-23FFFCD1B206}" destId="{E554E14B-13FD-4AE0-8E86-F3B8C5A383C4}" srcOrd="0" destOrd="0" presId="urn:microsoft.com/office/officeart/2005/8/layout/hierarchy2"/>
    <dgm:cxn modelId="{F497E5A4-6042-4DB1-A925-613F0605B1BB}" type="presParOf" srcId="{11A8AD6B-AEFB-4B91-9C59-23FFFCD1B206}" destId="{FDA85B9C-ABFB-4ADB-BA37-DCB5A0E3F2FD}" srcOrd="1" destOrd="0" presId="urn:microsoft.com/office/officeart/2005/8/layout/hierarchy2"/>
    <dgm:cxn modelId="{30FC9852-7A5A-42DC-B240-9168AB77EA6E}" type="presParOf" srcId="{FDA85B9C-ABFB-4ADB-BA37-DCB5A0E3F2FD}" destId="{67CE4A9D-4DE3-4406-84C3-468D8D55AF5C}" srcOrd="0" destOrd="0" presId="urn:microsoft.com/office/officeart/2005/8/layout/hierarchy2"/>
    <dgm:cxn modelId="{E2BAB340-7145-4E86-9157-2454AF2D0EF7}" type="presParOf" srcId="{67CE4A9D-4DE3-4406-84C3-468D8D55AF5C}" destId="{ECA3884B-FD3B-4D35-8240-208558177B88}" srcOrd="0" destOrd="0" presId="urn:microsoft.com/office/officeart/2005/8/layout/hierarchy2"/>
    <dgm:cxn modelId="{FAC503FD-D8F5-4C07-A096-6486CD583D64}" type="presParOf" srcId="{FDA85B9C-ABFB-4ADB-BA37-DCB5A0E3F2FD}" destId="{286B8980-3F87-4311-B0D0-EB62F826F4FE}" srcOrd="1" destOrd="0" presId="urn:microsoft.com/office/officeart/2005/8/layout/hierarchy2"/>
    <dgm:cxn modelId="{27834940-34D0-42BC-85D4-25D7B0BBD042}" type="presParOf" srcId="{286B8980-3F87-4311-B0D0-EB62F826F4FE}" destId="{756C2E88-A4E7-4B44-9E85-B2C6A7BBEDE0}" srcOrd="0" destOrd="0" presId="urn:microsoft.com/office/officeart/2005/8/layout/hierarchy2"/>
    <dgm:cxn modelId="{4C604895-A177-4499-887E-9102BA5E78B0}" type="presParOf" srcId="{286B8980-3F87-4311-B0D0-EB62F826F4FE}" destId="{853BA9A1-512B-446F-8280-86A3AC5EAEFE}" srcOrd="1" destOrd="0" presId="urn:microsoft.com/office/officeart/2005/8/layout/hierarchy2"/>
  </dgm:cxnLst>
  <dgm:bg>
    <a:gradFill flip="none" rotWithShape="1">
      <a:gsLst>
        <a:gs pos="0">
          <a:schemeClr val="accent3">
            <a:lumMod val="75000"/>
            <a:alpha val="0"/>
          </a:schemeClr>
        </a:gs>
        <a:gs pos="50000">
          <a:schemeClr val="accent1">
            <a:tint val="44500"/>
            <a:satMod val="160000"/>
          </a:schemeClr>
        </a:gs>
        <a:gs pos="100000">
          <a:schemeClr val="accent1">
            <a:tint val="23500"/>
            <a:satMod val="160000"/>
          </a:schemeClr>
        </a:gs>
      </a:gsLst>
      <a:lin ang="5400000" scaled="0"/>
      <a:tileRect/>
    </a:gradFill>
  </dgm:bg>
  <dgm:whole/>
</dgm:dataModel>
</file>

<file path=ppt/diagrams/data9.xml><?xml version="1.0" encoding="utf-8"?>
<dgm:dataModel xmlns:dgm="http://schemas.openxmlformats.org/drawingml/2006/diagram" xmlns:a="http://schemas.openxmlformats.org/drawingml/2006/main">
  <dgm:ptLst>
    <dgm:pt modelId="{A5895982-BA8A-4347-9625-C13115CE4BF3}"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uk-UA"/>
        </a:p>
      </dgm:t>
    </dgm:pt>
    <dgm:pt modelId="{A510E744-11E1-464F-8FB2-635698B0DC9A}">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sz="3200" b="1" dirty="0" smtClean="0">
              <a:solidFill>
                <a:schemeClr val="tx1"/>
              </a:solidFill>
            </a:rPr>
            <a:t>Кількість смертей чоловіків від злоякісного новоутворення передміхурової залози</a:t>
          </a:r>
          <a:endParaRPr lang="uk-UA" sz="3200" dirty="0" smtClean="0">
            <a:solidFill>
              <a:schemeClr val="tx1"/>
            </a:solidFill>
          </a:endParaRPr>
        </a:p>
      </dgm:t>
    </dgm:pt>
    <dgm:pt modelId="{43529C82-911F-4E2F-8F46-F775EF3913CD}" type="parTrans" cxnId="{1D007C58-DE23-431F-AD36-2C29B27191F5}">
      <dgm:prSet/>
      <dgm:spPr/>
      <dgm:t>
        <a:bodyPr/>
        <a:lstStyle/>
        <a:p>
          <a:endParaRPr lang="uk-UA"/>
        </a:p>
      </dgm:t>
    </dgm:pt>
    <dgm:pt modelId="{7017FAE0-F21C-4649-B13D-F62148312EDD}" type="sibTrans" cxnId="{1D007C58-DE23-431F-AD36-2C29B27191F5}">
      <dgm:prSet/>
      <dgm:spPr/>
      <dgm:t>
        <a:bodyPr/>
        <a:lstStyle/>
        <a:p>
          <a:endParaRPr lang="uk-UA"/>
        </a:p>
      </dgm:t>
    </dgm:pt>
    <dgm:pt modelId="{DBC3F56B-CAB5-4820-99AF-905645FEAC10}">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uk-UA" sz="3100" b="1" dirty="0" smtClean="0"/>
            <a:t>           </a:t>
          </a:r>
          <a:r>
            <a:rPr lang="uk-UA" sz="3600" b="1" dirty="0" smtClean="0"/>
            <a:t> 2</a:t>
          </a:r>
          <a:endParaRPr lang="uk-UA" sz="3600" b="1" dirty="0"/>
        </a:p>
      </dgm:t>
    </dgm:pt>
    <dgm:pt modelId="{7CA7C977-17B1-4E4C-86B9-8F78D82B2CFF}" type="parTrans" cxnId="{3E8C266F-A4A5-4D0A-A735-323D154BE347}">
      <dgm:prSet/>
      <dgm:spPr/>
      <dgm:t>
        <a:bodyPr/>
        <a:lstStyle/>
        <a:p>
          <a:endParaRPr lang="uk-UA"/>
        </a:p>
      </dgm:t>
    </dgm:pt>
    <dgm:pt modelId="{A35C0479-9B24-450F-B7ED-0A7B771E823A}" type="sibTrans" cxnId="{3E8C266F-A4A5-4D0A-A735-323D154BE347}">
      <dgm:prSet/>
      <dgm:spPr/>
      <dgm:t>
        <a:bodyPr/>
        <a:lstStyle/>
        <a:p>
          <a:endParaRPr lang="uk-UA"/>
        </a:p>
      </dgm:t>
    </dgm:pt>
    <dgm:pt modelId="{9BB53FB1-D1BF-48F7-A18B-139EA65E829E}">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sz="3200" b="1" dirty="0" smtClean="0">
              <a:solidFill>
                <a:schemeClr val="tx1"/>
              </a:solidFill>
            </a:rPr>
            <a:t>Кількість випадків материнської смерті</a:t>
          </a:r>
          <a:endParaRPr lang="uk-UA" sz="3200" dirty="0">
            <a:solidFill>
              <a:schemeClr val="tx1"/>
            </a:solidFill>
          </a:endParaRPr>
        </a:p>
      </dgm:t>
    </dgm:pt>
    <dgm:pt modelId="{6E30021A-F41C-492D-9237-9F3A7503B988}" type="parTrans" cxnId="{96861348-827E-4371-8E82-951DCF8E6903}">
      <dgm:prSet/>
      <dgm:spPr/>
      <dgm:t>
        <a:bodyPr/>
        <a:lstStyle/>
        <a:p>
          <a:endParaRPr lang="uk-UA"/>
        </a:p>
      </dgm:t>
    </dgm:pt>
    <dgm:pt modelId="{7EAB176B-F4B2-4D6D-853F-56F10AD00CEE}" type="sibTrans" cxnId="{96861348-827E-4371-8E82-951DCF8E6903}">
      <dgm:prSet/>
      <dgm:spPr/>
      <dgm:t>
        <a:bodyPr/>
        <a:lstStyle/>
        <a:p>
          <a:endParaRPr lang="uk-UA"/>
        </a:p>
      </dgm:t>
    </dgm:pt>
    <dgm:pt modelId="{7E76B09A-061D-44E2-A197-66C99C9CB73B}">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uk-UA" sz="3600" b="1" dirty="0" smtClean="0"/>
            <a:t>        0</a:t>
          </a:r>
          <a:endParaRPr lang="uk-UA" sz="3600" b="1" dirty="0"/>
        </a:p>
      </dgm:t>
    </dgm:pt>
    <dgm:pt modelId="{94E5E78F-A7CC-46C6-938C-89F5F9791315}" type="parTrans" cxnId="{99D91B68-3989-4BE5-B142-EFFCC276DC57}">
      <dgm:prSet/>
      <dgm:spPr/>
      <dgm:t>
        <a:bodyPr/>
        <a:lstStyle/>
        <a:p>
          <a:endParaRPr lang="uk-UA"/>
        </a:p>
      </dgm:t>
    </dgm:pt>
    <dgm:pt modelId="{1E327522-3879-4E97-9407-396F0BA68177}" type="sibTrans" cxnId="{99D91B68-3989-4BE5-B142-EFFCC276DC57}">
      <dgm:prSet/>
      <dgm:spPr/>
      <dgm:t>
        <a:bodyPr/>
        <a:lstStyle/>
        <a:p>
          <a:endParaRPr lang="uk-UA"/>
        </a:p>
      </dgm:t>
    </dgm:pt>
    <dgm:pt modelId="{05FD8DA2-5A2A-4FF0-8885-4272AE888F63}">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endParaRPr lang="uk-UA" sz="2300" dirty="0"/>
        </a:p>
      </dgm:t>
    </dgm:pt>
    <dgm:pt modelId="{6E67FD6F-6880-4311-8B17-D63CE8D9418C}" type="parTrans" cxnId="{6EE63280-5225-4656-B764-E1EFCEAAF103}">
      <dgm:prSet/>
      <dgm:spPr/>
      <dgm:t>
        <a:bodyPr/>
        <a:lstStyle/>
        <a:p>
          <a:endParaRPr lang="uk-UA"/>
        </a:p>
      </dgm:t>
    </dgm:pt>
    <dgm:pt modelId="{464251AC-98BF-4299-8AD0-5CF3FAFEE692}" type="sibTrans" cxnId="{6EE63280-5225-4656-B764-E1EFCEAAF103}">
      <dgm:prSet/>
      <dgm:spPr/>
      <dgm:t>
        <a:bodyPr/>
        <a:lstStyle/>
        <a:p>
          <a:endParaRPr lang="uk-UA"/>
        </a:p>
      </dgm:t>
    </dgm:pt>
    <dgm:pt modelId="{50D7637D-0E95-4022-B035-96B41B6D5960}">
      <dgm:prSet phldrT="[Текст]"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sz="3200" b="1" dirty="0" smtClean="0">
              <a:solidFill>
                <a:schemeClr val="tx1"/>
              </a:solidFill>
            </a:rPr>
            <a:t>Кількість смертей від злоякісного новоутворення молочної залози</a:t>
          </a:r>
          <a:endParaRPr lang="uk-UA" sz="3200" b="1" dirty="0">
            <a:solidFill>
              <a:schemeClr val="tx1"/>
            </a:solidFill>
          </a:endParaRPr>
        </a:p>
      </dgm:t>
    </dgm:pt>
    <dgm:pt modelId="{411BFBC1-1FAA-4B68-A266-5D72EE585F0C}" type="parTrans" cxnId="{120A55ED-59E4-40A5-A32C-5D000264DB75}">
      <dgm:prSet/>
      <dgm:spPr/>
      <dgm:t>
        <a:bodyPr/>
        <a:lstStyle/>
        <a:p>
          <a:endParaRPr lang="uk-UA"/>
        </a:p>
      </dgm:t>
    </dgm:pt>
    <dgm:pt modelId="{15684A43-B903-43DD-9D66-3865186D0E9C}" type="sibTrans" cxnId="{120A55ED-59E4-40A5-A32C-5D000264DB75}">
      <dgm:prSet/>
      <dgm:spPr/>
      <dgm:t>
        <a:bodyPr/>
        <a:lstStyle/>
        <a:p>
          <a:endParaRPr lang="uk-UA"/>
        </a:p>
      </dgm:t>
    </dgm:pt>
    <dgm:pt modelId="{9F9693D0-3B89-4BE1-8D07-05701A4543E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uk-UA" b="1" dirty="0" smtClean="0"/>
            <a:t>         1 жінка</a:t>
          </a:r>
          <a:endParaRPr lang="uk-UA" b="1" dirty="0"/>
        </a:p>
      </dgm:t>
    </dgm:pt>
    <dgm:pt modelId="{12F02461-5887-474F-91F4-A195AEA7F824}" type="parTrans" cxnId="{8E324042-6CCD-46D7-BD3C-EB85100D4D8A}">
      <dgm:prSet/>
      <dgm:spPr/>
      <dgm:t>
        <a:bodyPr/>
        <a:lstStyle/>
        <a:p>
          <a:endParaRPr lang="uk-UA"/>
        </a:p>
      </dgm:t>
    </dgm:pt>
    <dgm:pt modelId="{50F9B631-7D01-4400-8CDF-710D2F0D3AD9}" type="sibTrans" cxnId="{8E324042-6CCD-46D7-BD3C-EB85100D4D8A}">
      <dgm:prSet/>
      <dgm:spPr/>
      <dgm:t>
        <a:bodyPr/>
        <a:lstStyle/>
        <a:p>
          <a:endParaRPr lang="uk-UA"/>
        </a:p>
      </dgm:t>
    </dgm:pt>
    <dgm:pt modelId="{1D8CEBE4-ECFE-4F08-B171-AC5C316436A5}">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3200" b="1" dirty="0" smtClean="0">
              <a:solidFill>
                <a:schemeClr val="tx1"/>
              </a:solidFill>
            </a:rPr>
            <a:t>Кількість смертей від цереброваскулярних хвороб </a:t>
          </a:r>
        </a:p>
        <a:p>
          <a:pPr defTabSz="1022350">
            <a:lnSpc>
              <a:spcPct val="90000"/>
            </a:lnSpc>
            <a:spcBef>
              <a:spcPct val="0"/>
            </a:spcBef>
            <a:spcAft>
              <a:spcPct val="35000"/>
            </a:spcAft>
          </a:pPr>
          <a:endParaRPr lang="uk-UA" sz="2300" dirty="0">
            <a:solidFill>
              <a:schemeClr val="tx1"/>
            </a:solidFill>
          </a:endParaRPr>
        </a:p>
      </dgm:t>
    </dgm:pt>
    <dgm:pt modelId="{6DCEF170-F5BF-4D91-86A8-982F56F49837}" type="sibTrans" cxnId="{ECB16F6D-85DD-4B65-BB86-30053B7CB276}">
      <dgm:prSet/>
      <dgm:spPr/>
      <dgm:t>
        <a:bodyPr/>
        <a:lstStyle/>
        <a:p>
          <a:endParaRPr lang="uk-UA"/>
        </a:p>
      </dgm:t>
    </dgm:pt>
    <dgm:pt modelId="{88873D1E-8F16-430B-8E66-2E4D803235A7}" type="parTrans" cxnId="{ECB16F6D-85DD-4B65-BB86-30053B7CB276}">
      <dgm:prSet/>
      <dgm:spPr/>
      <dgm:t>
        <a:bodyPr/>
        <a:lstStyle/>
        <a:p>
          <a:endParaRPr lang="uk-UA"/>
        </a:p>
      </dgm:t>
    </dgm:pt>
    <dgm:pt modelId="{CD193DA9-37EB-468E-A518-8910A9C5F12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uk-UA" b="1" dirty="0" smtClean="0"/>
            <a:t>13 жінок            11 чоловіків</a:t>
          </a:r>
          <a:endParaRPr lang="uk-UA" b="1" dirty="0"/>
        </a:p>
      </dgm:t>
    </dgm:pt>
    <dgm:pt modelId="{512AF7F3-DB40-4C5E-AF7D-E0BECC51C77F}" type="parTrans" cxnId="{83414197-0395-4A30-8D6B-536E508BA86D}">
      <dgm:prSet/>
      <dgm:spPr/>
      <dgm:t>
        <a:bodyPr/>
        <a:lstStyle/>
        <a:p>
          <a:endParaRPr lang="uk-UA"/>
        </a:p>
      </dgm:t>
    </dgm:pt>
    <dgm:pt modelId="{81363DA1-FAF4-41A6-B82D-26EFFDE396B3}" type="sibTrans" cxnId="{83414197-0395-4A30-8D6B-536E508BA86D}">
      <dgm:prSet/>
      <dgm:spPr/>
      <dgm:t>
        <a:bodyPr/>
        <a:lstStyle/>
        <a:p>
          <a:endParaRPr lang="uk-UA"/>
        </a:p>
      </dgm:t>
    </dgm:pt>
    <dgm:pt modelId="{24C4DEB4-9B8E-416B-B78C-59DCB72B8D80}">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uk-UA" sz="2300" b="1" dirty="0"/>
        </a:p>
      </dgm:t>
    </dgm:pt>
    <dgm:pt modelId="{EB675437-7F5D-4D75-A73B-EDC5526A5C51}" type="parTrans" cxnId="{C682ADD2-007E-4CEE-AF6F-5991955CCE91}">
      <dgm:prSet/>
      <dgm:spPr/>
      <dgm:t>
        <a:bodyPr/>
        <a:lstStyle/>
        <a:p>
          <a:endParaRPr lang="uk-UA"/>
        </a:p>
      </dgm:t>
    </dgm:pt>
    <dgm:pt modelId="{9F3AF2C9-D2A3-4702-BF50-B856F47BE76F}" type="sibTrans" cxnId="{C682ADD2-007E-4CEE-AF6F-5991955CCE91}">
      <dgm:prSet/>
      <dgm:spPr/>
      <dgm:t>
        <a:bodyPr/>
        <a:lstStyle/>
        <a:p>
          <a:endParaRPr lang="uk-UA"/>
        </a:p>
      </dgm:t>
    </dgm:pt>
    <dgm:pt modelId="{02515219-F247-4D1A-A4B6-87FD99B13996}" type="pres">
      <dgm:prSet presAssocID="{A5895982-BA8A-4347-9625-C13115CE4BF3}" presName="Name0" presStyleCnt="0">
        <dgm:presLayoutVars>
          <dgm:dir/>
          <dgm:animLvl val="lvl"/>
          <dgm:resizeHandles val="exact"/>
        </dgm:presLayoutVars>
      </dgm:prSet>
      <dgm:spPr/>
      <dgm:t>
        <a:bodyPr/>
        <a:lstStyle/>
        <a:p>
          <a:endParaRPr lang="uk-UA"/>
        </a:p>
      </dgm:t>
    </dgm:pt>
    <dgm:pt modelId="{8E08FEDE-060D-458C-B0D9-639745AE2B5C}" type="pres">
      <dgm:prSet presAssocID="{A510E744-11E1-464F-8FB2-635698B0DC9A}" presName="linNode" presStyleCnt="0"/>
      <dgm:spPr/>
    </dgm:pt>
    <dgm:pt modelId="{DCFB3B17-305E-43AA-B4DA-745C3F653444}" type="pres">
      <dgm:prSet presAssocID="{A510E744-11E1-464F-8FB2-635698B0DC9A}" presName="parentText" presStyleLbl="node1" presStyleIdx="0" presStyleCnt="4" custScaleX="389976">
        <dgm:presLayoutVars>
          <dgm:chMax val="1"/>
          <dgm:bulletEnabled val="1"/>
        </dgm:presLayoutVars>
      </dgm:prSet>
      <dgm:spPr/>
      <dgm:t>
        <a:bodyPr/>
        <a:lstStyle/>
        <a:p>
          <a:endParaRPr lang="uk-UA"/>
        </a:p>
      </dgm:t>
    </dgm:pt>
    <dgm:pt modelId="{6979EA6C-6BE6-438A-A7DA-370587CC1EC3}" type="pres">
      <dgm:prSet presAssocID="{A510E744-11E1-464F-8FB2-635698B0DC9A}" presName="descendantText" presStyleLbl="alignAccFollowNode1" presStyleIdx="0" presStyleCnt="4" custLinFactNeighborX="12847" custLinFactNeighborY="3730">
        <dgm:presLayoutVars>
          <dgm:bulletEnabled val="1"/>
        </dgm:presLayoutVars>
      </dgm:prSet>
      <dgm:spPr/>
      <dgm:t>
        <a:bodyPr/>
        <a:lstStyle/>
        <a:p>
          <a:endParaRPr lang="uk-UA"/>
        </a:p>
      </dgm:t>
    </dgm:pt>
    <dgm:pt modelId="{49B6B567-2335-4544-A638-9E6CCD46CF4F}" type="pres">
      <dgm:prSet presAssocID="{7017FAE0-F21C-4649-B13D-F62148312EDD}" presName="sp" presStyleCnt="0"/>
      <dgm:spPr/>
    </dgm:pt>
    <dgm:pt modelId="{CEE4CEB6-C687-4BF0-919E-AD6557C307B3}" type="pres">
      <dgm:prSet presAssocID="{9BB53FB1-D1BF-48F7-A18B-139EA65E829E}" presName="linNode" presStyleCnt="0"/>
      <dgm:spPr/>
    </dgm:pt>
    <dgm:pt modelId="{64661829-030B-46E1-BBDF-E17B3AD1F10B}" type="pres">
      <dgm:prSet presAssocID="{9BB53FB1-D1BF-48F7-A18B-139EA65E829E}" presName="parentText" presStyleLbl="node1" presStyleIdx="1" presStyleCnt="4" custScaleX="412830">
        <dgm:presLayoutVars>
          <dgm:chMax val="1"/>
          <dgm:bulletEnabled val="1"/>
        </dgm:presLayoutVars>
      </dgm:prSet>
      <dgm:spPr/>
      <dgm:t>
        <a:bodyPr/>
        <a:lstStyle/>
        <a:p>
          <a:endParaRPr lang="uk-UA"/>
        </a:p>
      </dgm:t>
    </dgm:pt>
    <dgm:pt modelId="{AB375838-A831-44C6-AF58-DE428D4F9334}" type="pres">
      <dgm:prSet presAssocID="{9BB53FB1-D1BF-48F7-A18B-139EA65E829E}" presName="descendantText" presStyleLbl="alignAccFollowNode1" presStyleIdx="1" presStyleCnt="4" custLinFactNeighborX="70" custLinFactNeighborY="-3375">
        <dgm:presLayoutVars>
          <dgm:bulletEnabled val="1"/>
        </dgm:presLayoutVars>
      </dgm:prSet>
      <dgm:spPr/>
      <dgm:t>
        <a:bodyPr/>
        <a:lstStyle/>
        <a:p>
          <a:endParaRPr lang="uk-UA"/>
        </a:p>
      </dgm:t>
    </dgm:pt>
    <dgm:pt modelId="{72668D62-5E64-44FB-B28E-C380E2B3C341}" type="pres">
      <dgm:prSet presAssocID="{7EAB176B-F4B2-4D6D-853F-56F10AD00CEE}" presName="sp" presStyleCnt="0"/>
      <dgm:spPr/>
    </dgm:pt>
    <dgm:pt modelId="{80843076-2529-4EC9-9C27-7B31C055DC12}" type="pres">
      <dgm:prSet presAssocID="{50D7637D-0E95-4022-B035-96B41B6D5960}" presName="linNode" presStyleCnt="0"/>
      <dgm:spPr/>
    </dgm:pt>
    <dgm:pt modelId="{77A9F1C8-95F9-4DD2-875C-EB604EBBA9B8}" type="pres">
      <dgm:prSet presAssocID="{50D7637D-0E95-4022-B035-96B41B6D5960}" presName="parentText" presStyleLbl="node1" presStyleIdx="2" presStyleCnt="4" custScaleX="246258">
        <dgm:presLayoutVars>
          <dgm:chMax val="1"/>
          <dgm:bulletEnabled val="1"/>
        </dgm:presLayoutVars>
      </dgm:prSet>
      <dgm:spPr/>
      <dgm:t>
        <a:bodyPr/>
        <a:lstStyle/>
        <a:p>
          <a:endParaRPr lang="uk-UA"/>
        </a:p>
      </dgm:t>
    </dgm:pt>
    <dgm:pt modelId="{991362BC-25C4-4FC9-B134-060328E4F300}" type="pres">
      <dgm:prSet presAssocID="{50D7637D-0E95-4022-B035-96B41B6D5960}" presName="descendantText" presStyleLbl="alignAccFollowNode1" presStyleIdx="2" presStyleCnt="4" custScaleX="57030" custLinFactNeighborX="41627" custLinFactNeighborY="6011">
        <dgm:presLayoutVars>
          <dgm:bulletEnabled val="1"/>
        </dgm:presLayoutVars>
      </dgm:prSet>
      <dgm:spPr/>
      <dgm:t>
        <a:bodyPr/>
        <a:lstStyle/>
        <a:p>
          <a:endParaRPr lang="uk-UA"/>
        </a:p>
      </dgm:t>
    </dgm:pt>
    <dgm:pt modelId="{A0B35878-1E0F-4204-B33E-2D65C216EC0C}" type="pres">
      <dgm:prSet presAssocID="{15684A43-B903-43DD-9D66-3865186D0E9C}" presName="sp" presStyleCnt="0"/>
      <dgm:spPr/>
    </dgm:pt>
    <dgm:pt modelId="{267E439C-8383-4814-93E3-BC99BCF77AEC}" type="pres">
      <dgm:prSet presAssocID="{1D8CEBE4-ECFE-4F08-B171-AC5C316436A5}" presName="linNode" presStyleCnt="0"/>
      <dgm:spPr/>
    </dgm:pt>
    <dgm:pt modelId="{0F3D52B6-0FD4-4721-A5A5-83104000DDB4}" type="pres">
      <dgm:prSet presAssocID="{1D8CEBE4-ECFE-4F08-B171-AC5C316436A5}" presName="parentText" presStyleLbl="node1" presStyleIdx="3" presStyleCnt="4" custScaleX="422176" custLinFactNeighborY="208">
        <dgm:presLayoutVars>
          <dgm:chMax val="1"/>
          <dgm:bulletEnabled val="1"/>
        </dgm:presLayoutVars>
      </dgm:prSet>
      <dgm:spPr/>
      <dgm:t>
        <a:bodyPr/>
        <a:lstStyle/>
        <a:p>
          <a:endParaRPr lang="uk-UA"/>
        </a:p>
      </dgm:t>
    </dgm:pt>
    <dgm:pt modelId="{91276B40-D800-44DB-AE06-5BECAB7F54DF}" type="pres">
      <dgm:prSet presAssocID="{1D8CEBE4-ECFE-4F08-B171-AC5C316436A5}" presName="descendantText" presStyleLbl="alignAccFollowNode1" presStyleIdx="3" presStyleCnt="4">
        <dgm:presLayoutVars>
          <dgm:bulletEnabled val="1"/>
        </dgm:presLayoutVars>
      </dgm:prSet>
      <dgm:spPr/>
      <dgm:t>
        <a:bodyPr/>
        <a:lstStyle/>
        <a:p>
          <a:endParaRPr lang="uk-UA"/>
        </a:p>
      </dgm:t>
    </dgm:pt>
  </dgm:ptLst>
  <dgm:cxnLst>
    <dgm:cxn modelId="{CEC511CD-0531-4486-A509-B23F869A3A5B}" type="presOf" srcId="{50D7637D-0E95-4022-B035-96B41B6D5960}" destId="{77A9F1C8-95F9-4DD2-875C-EB604EBBA9B8}" srcOrd="0" destOrd="0" presId="urn:microsoft.com/office/officeart/2005/8/layout/vList5"/>
    <dgm:cxn modelId="{5D9F8872-0BD0-44A9-9911-49A9E83CA49E}" type="presOf" srcId="{CD193DA9-37EB-468E-A518-8910A9C5F122}" destId="{91276B40-D800-44DB-AE06-5BECAB7F54DF}" srcOrd="0" destOrd="0" presId="urn:microsoft.com/office/officeart/2005/8/layout/vList5"/>
    <dgm:cxn modelId="{99D91B68-3989-4BE5-B142-EFFCC276DC57}" srcId="{9BB53FB1-D1BF-48F7-A18B-139EA65E829E}" destId="{7E76B09A-061D-44E2-A197-66C99C9CB73B}" srcOrd="1" destOrd="0" parTransId="{94E5E78F-A7CC-46C6-938C-89F5F9791315}" sibTransId="{1E327522-3879-4E97-9407-396F0BA68177}"/>
    <dgm:cxn modelId="{D3EE58EF-C537-4552-9D12-9424D3A05364}" type="presOf" srcId="{A510E744-11E1-464F-8FB2-635698B0DC9A}" destId="{DCFB3B17-305E-43AA-B4DA-745C3F653444}" srcOrd="0" destOrd="0" presId="urn:microsoft.com/office/officeart/2005/8/layout/vList5"/>
    <dgm:cxn modelId="{342B92B3-947D-46ED-A132-465C82DB5C35}" type="presOf" srcId="{05FD8DA2-5A2A-4FF0-8885-4272AE888F63}" destId="{AB375838-A831-44C6-AF58-DE428D4F9334}" srcOrd="0" destOrd="2" presId="urn:microsoft.com/office/officeart/2005/8/layout/vList5"/>
    <dgm:cxn modelId="{83414197-0395-4A30-8D6B-536E508BA86D}" srcId="{1D8CEBE4-ECFE-4F08-B171-AC5C316436A5}" destId="{CD193DA9-37EB-468E-A518-8910A9C5F122}" srcOrd="0" destOrd="0" parTransId="{512AF7F3-DB40-4C5E-AF7D-E0BECC51C77F}" sibTransId="{81363DA1-FAF4-41A6-B82D-26EFFDE396B3}"/>
    <dgm:cxn modelId="{6EE63280-5225-4656-B764-E1EFCEAAF103}" srcId="{9BB53FB1-D1BF-48F7-A18B-139EA65E829E}" destId="{05FD8DA2-5A2A-4FF0-8885-4272AE888F63}" srcOrd="2" destOrd="0" parTransId="{6E67FD6F-6880-4311-8B17-D63CE8D9418C}" sibTransId="{464251AC-98BF-4299-8AD0-5CF3FAFEE692}"/>
    <dgm:cxn modelId="{F6EAEF84-EEF9-4DAC-BFE1-44331B0EAB84}" type="presOf" srcId="{A5895982-BA8A-4347-9625-C13115CE4BF3}" destId="{02515219-F247-4D1A-A4B6-87FD99B13996}" srcOrd="0" destOrd="0" presId="urn:microsoft.com/office/officeart/2005/8/layout/vList5"/>
    <dgm:cxn modelId="{1B2FDEA2-DEAC-4854-8A43-B95F8B7E4808}" type="presOf" srcId="{24C4DEB4-9B8E-416B-B78C-59DCB72B8D80}" destId="{AB375838-A831-44C6-AF58-DE428D4F9334}" srcOrd="0" destOrd="0" presId="urn:microsoft.com/office/officeart/2005/8/layout/vList5"/>
    <dgm:cxn modelId="{72621267-4FF8-4BFA-861A-5650FA5917FA}" type="presOf" srcId="{DBC3F56B-CAB5-4820-99AF-905645FEAC10}" destId="{6979EA6C-6BE6-438A-A7DA-370587CC1EC3}" srcOrd="0" destOrd="0" presId="urn:microsoft.com/office/officeart/2005/8/layout/vList5"/>
    <dgm:cxn modelId="{ECB16F6D-85DD-4B65-BB86-30053B7CB276}" srcId="{A5895982-BA8A-4347-9625-C13115CE4BF3}" destId="{1D8CEBE4-ECFE-4F08-B171-AC5C316436A5}" srcOrd="3" destOrd="0" parTransId="{88873D1E-8F16-430B-8E66-2E4D803235A7}" sibTransId="{6DCEF170-F5BF-4D91-86A8-982F56F49837}"/>
    <dgm:cxn modelId="{8E324042-6CCD-46D7-BD3C-EB85100D4D8A}" srcId="{50D7637D-0E95-4022-B035-96B41B6D5960}" destId="{9F9693D0-3B89-4BE1-8D07-05701A4543E4}" srcOrd="0" destOrd="0" parTransId="{12F02461-5887-474F-91F4-A195AEA7F824}" sibTransId="{50F9B631-7D01-4400-8CDF-710D2F0D3AD9}"/>
    <dgm:cxn modelId="{3E8C266F-A4A5-4D0A-A735-323D154BE347}" srcId="{A510E744-11E1-464F-8FB2-635698B0DC9A}" destId="{DBC3F56B-CAB5-4820-99AF-905645FEAC10}" srcOrd="0" destOrd="0" parTransId="{7CA7C977-17B1-4E4C-86B9-8F78D82B2CFF}" sibTransId="{A35C0479-9B24-450F-B7ED-0A7B771E823A}"/>
    <dgm:cxn modelId="{6BE0785D-D2A9-4C4C-AE05-E85C2AA94633}" type="presOf" srcId="{9BB53FB1-D1BF-48F7-A18B-139EA65E829E}" destId="{64661829-030B-46E1-BBDF-E17B3AD1F10B}" srcOrd="0" destOrd="0" presId="urn:microsoft.com/office/officeart/2005/8/layout/vList5"/>
    <dgm:cxn modelId="{D4A42DF3-8B2A-4991-B0F0-32639947FCFB}" type="presOf" srcId="{9F9693D0-3B89-4BE1-8D07-05701A4543E4}" destId="{991362BC-25C4-4FC9-B134-060328E4F300}" srcOrd="0" destOrd="0" presId="urn:microsoft.com/office/officeart/2005/8/layout/vList5"/>
    <dgm:cxn modelId="{C682ADD2-007E-4CEE-AF6F-5991955CCE91}" srcId="{9BB53FB1-D1BF-48F7-A18B-139EA65E829E}" destId="{24C4DEB4-9B8E-416B-B78C-59DCB72B8D80}" srcOrd="0" destOrd="0" parTransId="{EB675437-7F5D-4D75-A73B-EDC5526A5C51}" sibTransId="{9F3AF2C9-D2A3-4702-BF50-B856F47BE76F}"/>
    <dgm:cxn modelId="{052BD6E8-54CA-4318-92D8-2E1FA17B2E4A}" type="presOf" srcId="{1D8CEBE4-ECFE-4F08-B171-AC5C316436A5}" destId="{0F3D52B6-0FD4-4721-A5A5-83104000DDB4}" srcOrd="0" destOrd="0" presId="urn:microsoft.com/office/officeart/2005/8/layout/vList5"/>
    <dgm:cxn modelId="{1D007C58-DE23-431F-AD36-2C29B27191F5}" srcId="{A5895982-BA8A-4347-9625-C13115CE4BF3}" destId="{A510E744-11E1-464F-8FB2-635698B0DC9A}" srcOrd="0" destOrd="0" parTransId="{43529C82-911F-4E2F-8F46-F775EF3913CD}" sibTransId="{7017FAE0-F21C-4649-B13D-F62148312EDD}"/>
    <dgm:cxn modelId="{96861348-827E-4371-8E82-951DCF8E6903}" srcId="{A5895982-BA8A-4347-9625-C13115CE4BF3}" destId="{9BB53FB1-D1BF-48F7-A18B-139EA65E829E}" srcOrd="1" destOrd="0" parTransId="{6E30021A-F41C-492D-9237-9F3A7503B988}" sibTransId="{7EAB176B-F4B2-4D6D-853F-56F10AD00CEE}"/>
    <dgm:cxn modelId="{59F65138-965A-4814-AA0B-70E70620183A}" type="presOf" srcId="{7E76B09A-061D-44E2-A197-66C99C9CB73B}" destId="{AB375838-A831-44C6-AF58-DE428D4F9334}" srcOrd="0" destOrd="1" presId="urn:microsoft.com/office/officeart/2005/8/layout/vList5"/>
    <dgm:cxn modelId="{120A55ED-59E4-40A5-A32C-5D000264DB75}" srcId="{A5895982-BA8A-4347-9625-C13115CE4BF3}" destId="{50D7637D-0E95-4022-B035-96B41B6D5960}" srcOrd="2" destOrd="0" parTransId="{411BFBC1-1FAA-4B68-A266-5D72EE585F0C}" sibTransId="{15684A43-B903-43DD-9D66-3865186D0E9C}"/>
    <dgm:cxn modelId="{25E4CA3C-86EA-43AF-9703-5B034B1645EA}" type="presParOf" srcId="{02515219-F247-4D1A-A4B6-87FD99B13996}" destId="{8E08FEDE-060D-458C-B0D9-639745AE2B5C}" srcOrd="0" destOrd="0" presId="urn:microsoft.com/office/officeart/2005/8/layout/vList5"/>
    <dgm:cxn modelId="{FC31CB4E-E419-40C6-B590-2D4852CB76AD}" type="presParOf" srcId="{8E08FEDE-060D-458C-B0D9-639745AE2B5C}" destId="{DCFB3B17-305E-43AA-B4DA-745C3F653444}" srcOrd="0" destOrd="0" presId="urn:microsoft.com/office/officeart/2005/8/layout/vList5"/>
    <dgm:cxn modelId="{155F9704-933D-4BBA-9EAC-84A14B19E981}" type="presParOf" srcId="{8E08FEDE-060D-458C-B0D9-639745AE2B5C}" destId="{6979EA6C-6BE6-438A-A7DA-370587CC1EC3}" srcOrd="1" destOrd="0" presId="urn:microsoft.com/office/officeart/2005/8/layout/vList5"/>
    <dgm:cxn modelId="{CC7BF928-ECB8-4A64-BB82-219B8E36A0B4}" type="presParOf" srcId="{02515219-F247-4D1A-A4B6-87FD99B13996}" destId="{49B6B567-2335-4544-A638-9E6CCD46CF4F}" srcOrd="1" destOrd="0" presId="urn:microsoft.com/office/officeart/2005/8/layout/vList5"/>
    <dgm:cxn modelId="{637C1B9B-556A-43F4-9B84-202CD73AD321}" type="presParOf" srcId="{02515219-F247-4D1A-A4B6-87FD99B13996}" destId="{CEE4CEB6-C687-4BF0-919E-AD6557C307B3}" srcOrd="2" destOrd="0" presId="urn:microsoft.com/office/officeart/2005/8/layout/vList5"/>
    <dgm:cxn modelId="{2C711AFE-F0FF-443E-9D98-9133F746D8D8}" type="presParOf" srcId="{CEE4CEB6-C687-4BF0-919E-AD6557C307B3}" destId="{64661829-030B-46E1-BBDF-E17B3AD1F10B}" srcOrd="0" destOrd="0" presId="urn:microsoft.com/office/officeart/2005/8/layout/vList5"/>
    <dgm:cxn modelId="{388E146A-C238-4484-9606-C8382FB4A708}" type="presParOf" srcId="{CEE4CEB6-C687-4BF0-919E-AD6557C307B3}" destId="{AB375838-A831-44C6-AF58-DE428D4F9334}" srcOrd="1" destOrd="0" presId="urn:microsoft.com/office/officeart/2005/8/layout/vList5"/>
    <dgm:cxn modelId="{430512C4-7EA7-4317-A575-09B9A5F0B291}" type="presParOf" srcId="{02515219-F247-4D1A-A4B6-87FD99B13996}" destId="{72668D62-5E64-44FB-B28E-C380E2B3C341}" srcOrd="3" destOrd="0" presId="urn:microsoft.com/office/officeart/2005/8/layout/vList5"/>
    <dgm:cxn modelId="{40495368-6630-489E-9E62-A4752DACD9CB}" type="presParOf" srcId="{02515219-F247-4D1A-A4B6-87FD99B13996}" destId="{80843076-2529-4EC9-9C27-7B31C055DC12}" srcOrd="4" destOrd="0" presId="urn:microsoft.com/office/officeart/2005/8/layout/vList5"/>
    <dgm:cxn modelId="{D556D931-71DF-46BA-8FB1-DFAAA58BB045}" type="presParOf" srcId="{80843076-2529-4EC9-9C27-7B31C055DC12}" destId="{77A9F1C8-95F9-4DD2-875C-EB604EBBA9B8}" srcOrd="0" destOrd="0" presId="urn:microsoft.com/office/officeart/2005/8/layout/vList5"/>
    <dgm:cxn modelId="{5715688F-2B00-4C49-BA0D-E7F53121F455}" type="presParOf" srcId="{80843076-2529-4EC9-9C27-7B31C055DC12}" destId="{991362BC-25C4-4FC9-B134-060328E4F300}" srcOrd="1" destOrd="0" presId="urn:microsoft.com/office/officeart/2005/8/layout/vList5"/>
    <dgm:cxn modelId="{20C95A14-54A3-4849-8ADB-CEF6E059F117}" type="presParOf" srcId="{02515219-F247-4D1A-A4B6-87FD99B13996}" destId="{A0B35878-1E0F-4204-B33E-2D65C216EC0C}" srcOrd="5" destOrd="0" presId="urn:microsoft.com/office/officeart/2005/8/layout/vList5"/>
    <dgm:cxn modelId="{89CACA01-3D2D-40A8-A085-76E13921F0A2}" type="presParOf" srcId="{02515219-F247-4D1A-A4B6-87FD99B13996}" destId="{267E439C-8383-4814-93E3-BC99BCF77AEC}" srcOrd="6" destOrd="0" presId="urn:microsoft.com/office/officeart/2005/8/layout/vList5"/>
    <dgm:cxn modelId="{E5005B51-5AA6-4B50-B254-E613379B81DC}" type="presParOf" srcId="{267E439C-8383-4814-93E3-BC99BCF77AEC}" destId="{0F3D52B6-0FD4-4721-A5A5-83104000DDB4}" srcOrd="0" destOrd="0" presId="urn:microsoft.com/office/officeart/2005/8/layout/vList5"/>
    <dgm:cxn modelId="{0BDE72E0-9FD5-4E9D-AC73-48370D2CB477}" type="presParOf" srcId="{267E439C-8383-4814-93E3-BC99BCF77AEC}" destId="{91276B40-D800-44DB-AE06-5BECAB7F54DF}"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2.xml.rels><?xml version="1.0" encoding="UTF-8" standalone="yes"?>
<Relationships xmlns="http://schemas.openxmlformats.org/package/2006/relationships"><Relationship Id="rId1" Type="http://schemas.openxmlformats.org/officeDocument/2006/relationships/image" Target="../media/image35.jpeg"/></Relationships>
</file>

<file path=ppt/drawings/_rels/drawing14.xml.rels><?xml version="1.0" encoding="UTF-8" standalone="yes"?>
<Relationships xmlns="http://schemas.openxmlformats.org/package/2006/relationships"><Relationship Id="rId1" Type="http://schemas.openxmlformats.org/officeDocument/2006/relationships/image" Target="../media/image37.jpeg"/></Relationships>
</file>

<file path=ppt/drawings/_rels/drawing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rawings/drawing1.xml><?xml version="1.0" encoding="utf-8"?>
<c:userShapes xmlns:c="http://schemas.openxmlformats.org/drawingml/2006/chart">
  <cdr:relSizeAnchor xmlns:cdr="http://schemas.openxmlformats.org/drawingml/2006/chartDrawing">
    <cdr:from>
      <cdr:x>0.30833</cdr:x>
      <cdr:y>0.82222</cdr:y>
    </cdr:from>
    <cdr:to>
      <cdr:x>0.415</cdr:x>
      <cdr:y>1</cdr:y>
    </cdr:to>
    <cdr:sp macro="" textlink="">
      <cdr:nvSpPr>
        <cdr:cNvPr id="2" name="TextBox 1"/>
        <cdr:cNvSpPr txBox="1"/>
      </cdr:nvSpPr>
      <cdr:spPr>
        <a:xfrm xmlns:a="http://schemas.openxmlformats.org/drawingml/2006/main">
          <a:off x="2643206" y="442915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0.06667</cdr:x>
      <cdr:y>0.83545</cdr:y>
    </cdr:from>
    <cdr:to>
      <cdr:x>0.34167</cdr:x>
      <cdr:y>0.96203</cdr:y>
    </cdr:to>
    <cdr:sp macro="" textlink="">
      <cdr:nvSpPr>
        <cdr:cNvPr id="3" name="TextBox 2"/>
        <cdr:cNvSpPr txBox="1"/>
      </cdr:nvSpPr>
      <cdr:spPr>
        <a:xfrm xmlns:a="http://schemas.openxmlformats.org/drawingml/2006/main">
          <a:off x="571537" y="4714908"/>
          <a:ext cx="2357453" cy="71438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uk-UA" sz="1400" dirty="0">
              <a:latin typeface="Bookman Old Style" pitchFamily="18" charset="0"/>
            </a:rPr>
            <a:t>Кількість домогосподарств </a:t>
          </a:r>
          <a:r>
            <a:rPr lang="uk-UA" sz="1400" dirty="0" smtClean="0">
              <a:latin typeface="Bookman Old Style" pitchFamily="18" charset="0"/>
            </a:rPr>
            <a:t>у</a:t>
          </a:r>
        </a:p>
        <a:p xmlns:a="http://schemas.openxmlformats.org/drawingml/2006/main">
          <a:pPr algn="ctr"/>
          <a:r>
            <a:rPr lang="uk-UA" sz="1400" dirty="0" smtClean="0">
              <a:latin typeface="Bookman Old Style" pitchFamily="18" charset="0"/>
            </a:rPr>
            <a:t> </a:t>
          </a:r>
          <a:r>
            <a:rPr lang="uk-UA" sz="1400" dirty="0">
              <a:latin typeface="Bookman Old Style" pitchFamily="18" charset="0"/>
            </a:rPr>
            <a:t>населених </a:t>
          </a:r>
          <a:r>
            <a:rPr lang="uk-UA" sz="1400" dirty="0" smtClean="0">
              <a:latin typeface="Bookman Old Style" pitchFamily="18" charset="0"/>
            </a:rPr>
            <a:t>пунктах </a:t>
          </a:r>
          <a:endParaRPr lang="uk-UA" sz="1400" dirty="0">
            <a:latin typeface="Bookman Old Style" pitchFamily="18" charset="0"/>
          </a:endParaRPr>
        </a:p>
      </cdr:txBody>
    </cdr:sp>
  </cdr:relSizeAnchor>
  <cdr:relSizeAnchor xmlns:cdr="http://schemas.openxmlformats.org/drawingml/2006/chartDrawing">
    <cdr:from>
      <cdr:x>0.69167</cdr:x>
      <cdr:y>0.83334</cdr:y>
    </cdr:from>
    <cdr:to>
      <cdr:x>0.79833</cdr:x>
      <cdr:y>1</cdr:y>
    </cdr:to>
    <cdr:sp macro="" textlink="">
      <cdr:nvSpPr>
        <cdr:cNvPr id="4" name="TextBox 3"/>
        <cdr:cNvSpPr txBox="1"/>
      </cdr:nvSpPr>
      <cdr:spPr>
        <a:xfrm xmlns:a="http://schemas.openxmlformats.org/drawingml/2006/main">
          <a:off x="5929354" y="4286280"/>
          <a:ext cx="914400" cy="85723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0.7</cdr:x>
      <cdr:y>0.875</cdr:y>
    </cdr:from>
    <cdr:to>
      <cdr:x>0.95833</cdr:x>
      <cdr:y>0.91667</cdr:y>
    </cdr:to>
    <cdr:sp macro="" textlink="">
      <cdr:nvSpPr>
        <cdr:cNvPr id="5" name="TextBox 4"/>
        <cdr:cNvSpPr txBox="1"/>
      </cdr:nvSpPr>
      <cdr:spPr>
        <a:xfrm xmlns:a="http://schemas.openxmlformats.org/drawingml/2006/main">
          <a:off x="6000792" y="4500594"/>
          <a:ext cx="2214578"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0.69167</cdr:x>
      <cdr:y>0.875</cdr:y>
    </cdr:from>
    <cdr:to>
      <cdr:x>0.98333</cdr:x>
      <cdr:y>0.91667</cdr:y>
    </cdr:to>
    <cdr:sp macro="" textlink="">
      <cdr:nvSpPr>
        <cdr:cNvPr id="7" name="TextBox 6"/>
        <cdr:cNvSpPr txBox="1"/>
      </cdr:nvSpPr>
      <cdr:spPr>
        <a:xfrm xmlns:a="http://schemas.openxmlformats.org/drawingml/2006/main">
          <a:off x="5929354" y="4500594"/>
          <a:ext cx="2500330"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0.65</cdr:x>
      <cdr:y>0.82279</cdr:y>
    </cdr:from>
    <cdr:to>
      <cdr:x>1</cdr:x>
      <cdr:y>0.98735</cdr:y>
    </cdr:to>
    <cdr:sp macro="" textlink="">
      <cdr:nvSpPr>
        <cdr:cNvPr id="8" name="TextBox 7"/>
        <cdr:cNvSpPr txBox="1"/>
      </cdr:nvSpPr>
      <cdr:spPr>
        <a:xfrm xmlns:a="http://schemas.openxmlformats.org/drawingml/2006/main">
          <a:off x="5572196" y="4643470"/>
          <a:ext cx="3000363" cy="92869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1400" dirty="0">
              <a:latin typeface="Bookman Old Style" pitchFamily="18" charset="0"/>
            </a:rPr>
            <a:t>Кількість </a:t>
          </a:r>
          <a:r>
            <a:rPr lang="uk-UA" sz="1400" dirty="0" smtClean="0">
              <a:latin typeface="Bookman Old Style" pitchFamily="18" charset="0"/>
            </a:rPr>
            <a:t>домогосподарств</a:t>
          </a:r>
          <a:r>
            <a:rPr lang="uk-UA" sz="1400" dirty="0">
              <a:latin typeface="Bookman Old Style" pitchFamily="18" charset="0"/>
            </a:rPr>
            <a:t>, у складі яких є діти до 18 років, які не мають одного із батьків</a:t>
          </a:r>
        </a:p>
      </cdr:txBody>
    </cdr:sp>
  </cdr:relSizeAnchor>
  <cdr:relSizeAnchor xmlns:cdr="http://schemas.openxmlformats.org/drawingml/2006/chartDrawing">
    <cdr:from>
      <cdr:x>0.15833</cdr:x>
      <cdr:y>0.05556</cdr:y>
    </cdr:from>
    <cdr:to>
      <cdr:x>0.265</cdr:x>
      <cdr:y>0.06444</cdr:y>
    </cdr:to>
    <cdr:sp macro="" textlink="">
      <cdr:nvSpPr>
        <cdr:cNvPr id="9" name="TextBox 8"/>
        <cdr:cNvSpPr txBox="1"/>
      </cdr:nvSpPr>
      <cdr:spPr>
        <a:xfrm xmlns:a="http://schemas.openxmlformats.org/drawingml/2006/main">
          <a:off x="1357322" y="285752"/>
          <a:ext cx="914400" cy="4571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0.85833</cdr:x>
      <cdr:y>0.40278</cdr:y>
    </cdr:from>
    <cdr:to>
      <cdr:x>0.94167</cdr:x>
      <cdr:y>0.47222</cdr:y>
    </cdr:to>
    <cdr:sp macro="" textlink="">
      <cdr:nvSpPr>
        <cdr:cNvPr id="10" name="TextBox 9"/>
        <cdr:cNvSpPr txBox="1"/>
      </cdr:nvSpPr>
      <cdr:spPr>
        <a:xfrm xmlns:a="http://schemas.openxmlformats.org/drawingml/2006/main" rot="10800000" flipV="1">
          <a:off x="7358114" y="2071702"/>
          <a:ext cx="71438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uk-UA" sz="1400" b="1" dirty="0" smtClean="0">
              <a:latin typeface="Arial" pitchFamily="34" charset="0"/>
              <a:cs typeface="Arial" pitchFamily="34" charset="0"/>
            </a:rPr>
            <a:t>659</a:t>
          </a:r>
          <a:endParaRPr lang="uk-UA" sz="1400" b="1" dirty="0">
            <a:latin typeface="Arial" pitchFamily="34" charset="0"/>
            <a:cs typeface="Arial" pitchFamily="34" charset="0"/>
          </a:endParaRPr>
        </a:p>
      </cdr:txBody>
    </cdr:sp>
  </cdr:relSizeAnchor>
  <cdr:relSizeAnchor xmlns:cdr="http://schemas.openxmlformats.org/drawingml/2006/chartDrawing">
    <cdr:from>
      <cdr:x>0.90833</cdr:x>
      <cdr:y>0.55556</cdr:y>
    </cdr:from>
    <cdr:to>
      <cdr:x>0.94167</cdr:x>
      <cdr:y>0.59723</cdr:y>
    </cdr:to>
    <cdr:sp macro="" textlink="">
      <cdr:nvSpPr>
        <cdr:cNvPr id="11" name="TextBox 10"/>
        <cdr:cNvSpPr txBox="1"/>
      </cdr:nvSpPr>
      <cdr:spPr>
        <a:xfrm xmlns:a="http://schemas.openxmlformats.org/drawingml/2006/main">
          <a:off x="7786742" y="2857520"/>
          <a:ext cx="285752" cy="2143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l"/>
          <a:r>
            <a:rPr lang="uk-UA" sz="1200" b="1" dirty="0" smtClean="0">
              <a:latin typeface="Arial" pitchFamily="34" charset="0"/>
              <a:cs typeface="Arial" pitchFamily="34" charset="0"/>
            </a:rPr>
            <a:t>173</a:t>
          </a:r>
          <a:endParaRPr lang="uk-UA" sz="1200" b="1" dirty="0">
            <a:latin typeface="Arial" pitchFamily="34" charset="0"/>
            <a:cs typeface="Arial" pitchFamily="34" charset="0"/>
          </a:endParaRPr>
        </a:p>
      </cdr:txBody>
    </cdr:sp>
  </cdr:relSizeAnchor>
  <cdr:relSizeAnchor xmlns:cdr="http://schemas.openxmlformats.org/drawingml/2006/chartDrawing">
    <cdr:from>
      <cdr:x>0.94167</cdr:x>
      <cdr:y>0.59723</cdr:y>
    </cdr:from>
    <cdr:to>
      <cdr:x>0.99907</cdr:x>
      <cdr:y>0.65278</cdr:y>
    </cdr:to>
    <cdr:sp macro="" textlink="">
      <cdr:nvSpPr>
        <cdr:cNvPr id="12" name="TextBox 11"/>
        <cdr:cNvSpPr txBox="1"/>
      </cdr:nvSpPr>
      <cdr:spPr>
        <a:xfrm xmlns:a="http://schemas.openxmlformats.org/drawingml/2006/main" rot="10800000" flipV="1">
          <a:off x="8072494" y="3071834"/>
          <a:ext cx="492134"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000" b="1" dirty="0" smtClean="0">
              <a:latin typeface="Arial" pitchFamily="34" charset="0"/>
              <a:cs typeface="Arial" pitchFamily="34" charset="0"/>
            </a:rPr>
            <a:t>44</a:t>
          </a:r>
          <a:endParaRPr lang="uk-UA" sz="1000" b="1" dirty="0">
            <a:latin typeface="Arial" pitchFamily="34" charset="0"/>
            <a:cs typeface="Arial" pitchFamily="34" charset="0"/>
          </a:endParaRPr>
        </a:p>
      </cdr:txBody>
    </cdr:sp>
  </cdr:relSizeAnchor>
  <cdr:relSizeAnchor xmlns:cdr="http://schemas.openxmlformats.org/drawingml/2006/chartDrawing">
    <cdr:from>
      <cdr:x>0.30834</cdr:x>
      <cdr:y>0.18987</cdr:y>
    </cdr:from>
    <cdr:to>
      <cdr:x>0.41667</cdr:x>
      <cdr:y>0.26389</cdr:y>
    </cdr:to>
    <cdr:sp macro="" textlink="">
      <cdr:nvSpPr>
        <cdr:cNvPr id="13" name="TextBox 12"/>
        <cdr:cNvSpPr txBox="1"/>
      </cdr:nvSpPr>
      <cdr:spPr>
        <a:xfrm xmlns:a="http://schemas.openxmlformats.org/drawingml/2006/main">
          <a:off x="2643238" y="1071570"/>
          <a:ext cx="928694" cy="4177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1400" b="1" dirty="0" smtClean="0">
              <a:latin typeface="Arial" pitchFamily="34" charset="0"/>
              <a:cs typeface="Arial" pitchFamily="34" charset="0"/>
            </a:rPr>
            <a:t>1307</a:t>
          </a:r>
          <a:endParaRPr lang="uk-UA" sz="1400" b="1" dirty="0">
            <a:latin typeface="Arial" pitchFamily="34" charset="0"/>
            <a:cs typeface="Arial" pitchFamily="34" charset="0"/>
          </a:endParaRPr>
        </a:p>
      </cdr:txBody>
    </cdr:sp>
  </cdr:relSizeAnchor>
  <cdr:relSizeAnchor xmlns:cdr="http://schemas.openxmlformats.org/drawingml/2006/chartDrawing">
    <cdr:from>
      <cdr:x>0.39167</cdr:x>
      <cdr:y>0.19445</cdr:y>
    </cdr:from>
    <cdr:to>
      <cdr:x>0.45833</cdr:x>
      <cdr:y>0.26389</cdr:y>
    </cdr:to>
    <cdr:sp macro="" textlink="">
      <cdr:nvSpPr>
        <cdr:cNvPr id="14" name="TextBox 13"/>
        <cdr:cNvSpPr txBox="1"/>
      </cdr:nvSpPr>
      <cdr:spPr>
        <a:xfrm xmlns:a="http://schemas.openxmlformats.org/drawingml/2006/main">
          <a:off x="3357586" y="1000132"/>
          <a:ext cx="571504" cy="357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0.39254</cdr:x>
      <cdr:y>0.47167</cdr:y>
    </cdr:from>
    <cdr:to>
      <cdr:x>0.45954</cdr:x>
      <cdr:y>0.55559</cdr:y>
    </cdr:to>
    <cdr:sp macro="" textlink="">
      <cdr:nvSpPr>
        <cdr:cNvPr id="15" name="TextBox 14"/>
        <cdr:cNvSpPr txBox="1"/>
      </cdr:nvSpPr>
      <cdr:spPr>
        <a:xfrm xmlns:a="http://schemas.openxmlformats.org/drawingml/2006/main" rot="10971256" flipV="1">
          <a:off x="3365098" y="2426046"/>
          <a:ext cx="574353" cy="43165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0.36667</cdr:x>
      <cdr:y>0.52778</cdr:y>
    </cdr:from>
    <cdr:to>
      <cdr:x>0.45</cdr:x>
      <cdr:y>0.58334</cdr:y>
    </cdr:to>
    <cdr:sp macro="" textlink="">
      <cdr:nvSpPr>
        <cdr:cNvPr id="16" name="TextBox 15"/>
        <cdr:cNvSpPr txBox="1"/>
      </cdr:nvSpPr>
      <cdr:spPr>
        <a:xfrm xmlns:a="http://schemas.openxmlformats.org/drawingml/2006/main">
          <a:off x="3143304" y="2978568"/>
          <a:ext cx="714348" cy="3135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uk-UA" sz="1200" b="1" dirty="0">
              <a:latin typeface="Arial" pitchFamily="34" charset="0"/>
              <a:cs typeface="Arial" pitchFamily="34" charset="0"/>
            </a:rPr>
            <a:t>277</a:t>
          </a:r>
        </a:p>
        <a:p xmlns:a="http://schemas.openxmlformats.org/drawingml/2006/main">
          <a:endParaRPr lang="uk-UA" sz="1100" b="1" dirty="0"/>
        </a:p>
      </cdr:txBody>
    </cdr:sp>
  </cdr:relSizeAnchor>
  <cdr:relSizeAnchor xmlns:cdr="http://schemas.openxmlformats.org/drawingml/2006/chartDrawing">
    <cdr:from>
      <cdr:x>0.44167</cdr:x>
      <cdr:y>0.68056</cdr:y>
    </cdr:from>
    <cdr:to>
      <cdr:x>0.54833</cdr:x>
      <cdr:y>0.83056</cdr:y>
    </cdr:to>
    <cdr:sp macro="" textlink="">
      <cdr:nvSpPr>
        <cdr:cNvPr id="17" name="TextBox 16"/>
        <cdr:cNvSpPr txBox="1"/>
      </cdr:nvSpPr>
      <cdr:spPr>
        <a:xfrm xmlns:a="http://schemas.openxmlformats.org/drawingml/2006/main">
          <a:off x="3786214" y="3500462"/>
          <a:ext cx="914400" cy="77152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0.4</cdr:x>
      <cdr:y>0.58334</cdr:y>
    </cdr:from>
    <cdr:to>
      <cdr:x>0.45</cdr:x>
      <cdr:y>0.63889</cdr:y>
    </cdr:to>
    <cdr:sp macro="" textlink="">
      <cdr:nvSpPr>
        <cdr:cNvPr id="18" name="TextBox 17"/>
        <cdr:cNvSpPr txBox="1"/>
      </cdr:nvSpPr>
      <cdr:spPr>
        <a:xfrm xmlns:a="http://schemas.openxmlformats.org/drawingml/2006/main">
          <a:off x="3429024" y="3000396"/>
          <a:ext cx="428628"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0.4</cdr:x>
      <cdr:y>0.59723</cdr:y>
    </cdr:from>
    <cdr:to>
      <cdr:x>0.46666</cdr:x>
      <cdr:y>0.65278</cdr:y>
    </cdr:to>
    <cdr:sp macro="" textlink="">
      <cdr:nvSpPr>
        <cdr:cNvPr id="19" name="TextBox 18"/>
        <cdr:cNvSpPr txBox="1"/>
      </cdr:nvSpPr>
      <cdr:spPr>
        <a:xfrm xmlns:a="http://schemas.openxmlformats.org/drawingml/2006/main">
          <a:off x="3429056" y="3370514"/>
          <a:ext cx="571415" cy="31350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19</a:t>
          </a:r>
          <a:endParaRPr lang="uk-UA" sz="1200" b="1" dirty="0">
            <a:latin typeface="Arial" pitchFamily="34" charset="0"/>
            <a:cs typeface="Arial" pitchFamily="34" charset="0"/>
          </a:endParaRPr>
        </a:p>
      </cdr:txBody>
    </cdr:sp>
  </cdr:relSizeAnchor>
  <cdr:relSizeAnchor xmlns:cdr="http://schemas.openxmlformats.org/drawingml/2006/chartDrawing">
    <cdr:from>
      <cdr:x>0.45834</cdr:x>
      <cdr:y>0.22222</cdr:y>
    </cdr:from>
    <cdr:to>
      <cdr:x>0.54167</cdr:x>
      <cdr:y>0.29167</cdr:y>
    </cdr:to>
    <cdr:sp macro="" textlink="">
      <cdr:nvSpPr>
        <cdr:cNvPr id="20" name="TextBox 19"/>
        <cdr:cNvSpPr txBox="1"/>
      </cdr:nvSpPr>
      <cdr:spPr>
        <a:xfrm xmlns:a="http://schemas.openxmlformats.org/drawingml/2006/main">
          <a:off x="3929122" y="1254116"/>
          <a:ext cx="714377" cy="3919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uk-UA" sz="1400" b="1" dirty="0" smtClean="0">
              <a:latin typeface="Arial" pitchFamily="34" charset="0"/>
              <a:cs typeface="Arial" pitchFamily="34" charset="0"/>
            </a:rPr>
            <a:t>1244</a:t>
          </a:r>
          <a:endParaRPr lang="uk-UA" sz="1400" b="1" dirty="0">
            <a:latin typeface="Arial" pitchFamily="34" charset="0"/>
            <a:cs typeface="Arial" pitchFamily="34" charset="0"/>
          </a:endParaRPr>
        </a:p>
      </cdr:txBody>
    </cdr:sp>
  </cdr:relSizeAnchor>
  <cdr:relSizeAnchor xmlns:cdr="http://schemas.openxmlformats.org/drawingml/2006/chartDrawing">
    <cdr:from>
      <cdr:x>0.5</cdr:x>
      <cdr:y>0.55556</cdr:y>
    </cdr:from>
    <cdr:to>
      <cdr:x>0.6</cdr:x>
      <cdr:y>0.625</cdr:y>
    </cdr:to>
    <cdr:sp macro="" textlink="">
      <cdr:nvSpPr>
        <cdr:cNvPr id="21" name="TextBox 20"/>
        <cdr:cNvSpPr txBox="1"/>
      </cdr:nvSpPr>
      <cdr:spPr>
        <a:xfrm xmlns:a="http://schemas.openxmlformats.org/drawingml/2006/main">
          <a:off x="4286313" y="3135346"/>
          <a:ext cx="857224" cy="3918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151</a:t>
          </a:r>
          <a:endParaRPr lang="uk-UA" sz="1200" b="1" dirty="0">
            <a:latin typeface="Arial" pitchFamily="34" charset="0"/>
            <a:cs typeface="Arial" pitchFamily="34" charset="0"/>
          </a:endParaRPr>
        </a:p>
      </cdr:txBody>
    </cdr:sp>
  </cdr:relSizeAnchor>
  <cdr:relSizeAnchor xmlns:cdr="http://schemas.openxmlformats.org/drawingml/2006/chartDrawing">
    <cdr:from>
      <cdr:x>0.53334</cdr:x>
      <cdr:y>0.59494</cdr:y>
    </cdr:from>
    <cdr:to>
      <cdr:x>0.61666</cdr:x>
      <cdr:y>0.64557</cdr:y>
    </cdr:to>
    <cdr:sp macro="" textlink="">
      <cdr:nvSpPr>
        <cdr:cNvPr id="22" name="TextBox 21"/>
        <cdr:cNvSpPr txBox="1"/>
      </cdr:nvSpPr>
      <cdr:spPr>
        <a:xfrm xmlns:a="http://schemas.openxmlformats.org/drawingml/2006/main">
          <a:off x="4572064" y="3357586"/>
          <a:ext cx="714291"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50</a:t>
          </a:r>
          <a:endParaRPr lang="uk-UA" sz="1200" b="1" dirty="0">
            <a:latin typeface="Arial" pitchFamily="34" charset="0"/>
            <a:cs typeface="Arial" pitchFamily="34" charset="0"/>
          </a:endParaRPr>
        </a:p>
      </cdr:txBody>
    </cdr:sp>
  </cdr:relSizeAnchor>
  <cdr:relSizeAnchor xmlns:cdr="http://schemas.openxmlformats.org/drawingml/2006/chartDrawing">
    <cdr:from>
      <cdr:x>0.59167</cdr:x>
      <cdr:y>0.23611</cdr:y>
    </cdr:from>
    <cdr:to>
      <cdr:x>0.68333</cdr:x>
      <cdr:y>0.29167</cdr:y>
    </cdr:to>
    <cdr:sp macro="" textlink="">
      <cdr:nvSpPr>
        <cdr:cNvPr id="23" name="TextBox 22"/>
        <cdr:cNvSpPr txBox="1"/>
      </cdr:nvSpPr>
      <cdr:spPr>
        <a:xfrm xmlns:a="http://schemas.openxmlformats.org/drawingml/2006/main">
          <a:off x="5072130" y="1332505"/>
          <a:ext cx="785757" cy="3135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400" b="1" dirty="0" smtClean="0">
              <a:latin typeface="Arial" pitchFamily="34" charset="0"/>
              <a:cs typeface="Arial" pitchFamily="34" charset="0"/>
            </a:rPr>
            <a:t>1243</a:t>
          </a:r>
          <a:endParaRPr lang="uk-UA" sz="1400" b="1" dirty="0">
            <a:latin typeface="Arial" pitchFamily="34" charset="0"/>
            <a:cs typeface="Arial" pitchFamily="34" charset="0"/>
          </a:endParaRPr>
        </a:p>
      </cdr:txBody>
    </cdr:sp>
  </cdr:relSizeAnchor>
  <cdr:relSizeAnchor xmlns:cdr="http://schemas.openxmlformats.org/drawingml/2006/chartDrawing">
    <cdr:from>
      <cdr:x>0.64167</cdr:x>
      <cdr:y>0.55556</cdr:y>
    </cdr:from>
    <cdr:to>
      <cdr:x>0.7</cdr:x>
      <cdr:y>0.59723</cdr:y>
    </cdr:to>
    <cdr:sp macro="" textlink="">
      <cdr:nvSpPr>
        <cdr:cNvPr id="24" name="TextBox 23"/>
        <cdr:cNvSpPr txBox="1"/>
      </cdr:nvSpPr>
      <cdr:spPr>
        <a:xfrm xmlns:a="http://schemas.openxmlformats.org/drawingml/2006/main">
          <a:off x="5500726" y="2857520"/>
          <a:ext cx="500066"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148</a:t>
          </a:r>
          <a:endParaRPr lang="uk-UA" sz="1200" b="1" dirty="0">
            <a:latin typeface="Arial" pitchFamily="34" charset="0"/>
            <a:cs typeface="Arial" pitchFamily="34" charset="0"/>
          </a:endParaRPr>
        </a:p>
      </cdr:txBody>
    </cdr:sp>
  </cdr:relSizeAnchor>
  <cdr:relSizeAnchor xmlns:cdr="http://schemas.openxmlformats.org/drawingml/2006/chartDrawing">
    <cdr:from>
      <cdr:x>0.66667</cdr:x>
      <cdr:y>0.6076</cdr:y>
    </cdr:from>
    <cdr:to>
      <cdr:x>0.71667</cdr:x>
      <cdr:y>0.64557</cdr:y>
    </cdr:to>
    <cdr:sp macro="" textlink="">
      <cdr:nvSpPr>
        <cdr:cNvPr id="25" name="TextBox 24"/>
        <cdr:cNvSpPr txBox="1"/>
      </cdr:nvSpPr>
      <cdr:spPr>
        <a:xfrm xmlns:a="http://schemas.openxmlformats.org/drawingml/2006/main">
          <a:off x="5715072" y="3429025"/>
          <a:ext cx="428625"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11</a:t>
          </a:r>
          <a:endParaRPr lang="uk-UA" sz="1200" b="1" dirty="0">
            <a:latin typeface="Arial" pitchFamily="34" charset="0"/>
            <a:cs typeface="Arial" pitchFamily="34" charset="0"/>
          </a:endParaRPr>
        </a:p>
      </cdr:txBody>
    </cdr:sp>
  </cdr:relSizeAnchor>
  <cdr:relSizeAnchor xmlns:cdr="http://schemas.openxmlformats.org/drawingml/2006/chartDrawing">
    <cdr:from>
      <cdr:x>0.19167</cdr:x>
      <cdr:y>0.16667</cdr:y>
    </cdr:from>
    <cdr:to>
      <cdr:x>0.29167</cdr:x>
      <cdr:y>0.22222</cdr:y>
    </cdr:to>
    <cdr:sp macro="" textlink="">
      <cdr:nvSpPr>
        <cdr:cNvPr id="26" name="TextBox 25"/>
        <cdr:cNvSpPr txBox="1"/>
      </cdr:nvSpPr>
      <cdr:spPr>
        <a:xfrm xmlns:a="http://schemas.openxmlformats.org/drawingml/2006/main">
          <a:off x="1643106" y="940615"/>
          <a:ext cx="857256" cy="31350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400" b="1" dirty="0" smtClean="0">
              <a:latin typeface="Arial" pitchFamily="34" charset="0"/>
              <a:cs typeface="Arial" pitchFamily="34" charset="0"/>
            </a:rPr>
            <a:t>1451</a:t>
          </a:r>
          <a:endParaRPr lang="uk-UA" sz="1400" b="1" dirty="0">
            <a:latin typeface="Arial" pitchFamily="34" charset="0"/>
            <a:cs typeface="Arial" pitchFamily="34" charset="0"/>
          </a:endParaRPr>
        </a:p>
      </cdr:txBody>
    </cdr:sp>
  </cdr:relSizeAnchor>
  <cdr:relSizeAnchor xmlns:cdr="http://schemas.openxmlformats.org/drawingml/2006/chartDrawing">
    <cdr:from>
      <cdr:x>0.23334</cdr:x>
      <cdr:y>0.49367</cdr:y>
    </cdr:from>
    <cdr:to>
      <cdr:x>0.34166</cdr:x>
      <cdr:y>0.56962</cdr:y>
    </cdr:to>
    <cdr:sp macro="" textlink="">
      <cdr:nvSpPr>
        <cdr:cNvPr id="27" name="TextBox 26"/>
        <cdr:cNvSpPr txBox="1"/>
      </cdr:nvSpPr>
      <cdr:spPr>
        <a:xfrm xmlns:a="http://schemas.openxmlformats.org/drawingml/2006/main">
          <a:off x="2000296" y="2786082"/>
          <a:ext cx="928605"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326</a:t>
          </a:r>
          <a:endParaRPr lang="uk-UA" sz="1200" b="1" dirty="0">
            <a:latin typeface="Arial" pitchFamily="34" charset="0"/>
            <a:cs typeface="Arial" pitchFamily="34" charset="0"/>
          </a:endParaRPr>
        </a:p>
      </cdr:txBody>
    </cdr:sp>
  </cdr:relSizeAnchor>
  <cdr:relSizeAnchor xmlns:cdr="http://schemas.openxmlformats.org/drawingml/2006/chartDrawing">
    <cdr:from>
      <cdr:x>0.325</cdr:x>
      <cdr:y>0.63889</cdr:y>
    </cdr:from>
    <cdr:to>
      <cdr:x>0.43166</cdr:x>
      <cdr:y>0.81667</cdr:y>
    </cdr:to>
    <cdr:sp macro="" textlink="">
      <cdr:nvSpPr>
        <cdr:cNvPr id="28" name="TextBox 27"/>
        <cdr:cNvSpPr txBox="1"/>
      </cdr:nvSpPr>
      <cdr:spPr>
        <a:xfrm xmlns:a="http://schemas.openxmlformats.org/drawingml/2006/main">
          <a:off x="2786050" y="328614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0.26667</cdr:x>
      <cdr:y>0.59723</cdr:y>
    </cdr:from>
    <cdr:to>
      <cdr:x>0.33333</cdr:x>
      <cdr:y>0.65278</cdr:y>
    </cdr:to>
    <cdr:sp macro="" textlink="">
      <cdr:nvSpPr>
        <cdr:cNvPr id="29" name="TextBox 28"/>
        <cdr:cNvSpPr txBox="1"/>
      </cdr:nvSpPr>
      <cdr:spPr>
        <a:xfrm xmlns:a="http://schemas.openxmlformats.org/drawingml/2006/main">
          <a:off x="2286048" y="3370514"/>
          <a:ext cx="571443" cy="31350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43</a:t>
          </a:r>
          <a:endParaRPr lang="uk-UA" sz="1200" b="1" dirty="0">
            <a:latin typeface="Arial" pitchFamily="34" charset="0"/>
            <a:cs typeface="Arial" pitchFamily="34" charset="0"/>
          </a:endParaRPr>
        </a:p>
      </cdr:txBody>
    </cdr:sp>
  </cdr:relSizeAnchor>
  <cdr:relSizeAnchor xmlns:cdr="http://schemas.openxmlformats.org/drawingml/2006/chartDrawing">
    <cdr:from>
      <cdr:x>0.73333</cdr:x>
      <cdr:y>0.23611</cdr:y>
    </cdr:from>
    <cdr:to>
      <cdr:x>0.825</cdr:x>
      <cdr:y>0.30556</cdr:y>
    </cdr:to>
    <cdr:sp macro="" textlink="">
      <cdr:nvSpPr>
        <cdr:cNvPr id="30" name="TextBox 29"/>
        <cdr:cNvSpPr txBox="1"/>
      </cdr:nvSpPr>
      <cdr:spPr>
        <a:xfrm xmlns:a="http://schemas.openxmlformats.org/drawingml/2006/main" rot="10800000" flipV="1">
          <a:off x="6286544" y="1214446"/>
          <a:ext cx="785818" cy="357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400" b="1" dirty="0" smtClean="0">
              <a:latin typeface="Arial" pitchFamily="34" charset="0"/>
              <a:cs typeface="Arial" pitchFamily="34" charset="0"/>
            </a:rPr>
            <a:t>1210</a:t>
          </a:r>
          <a:endParaRPr lang="uk-UA" sz="1400" b="1" dirty="0">
            <a:latin typeface="Arial" pitchFamily="34" charset="0"/>
            <a:cs typeface="Arial" pitchFamily="34" charset="0"/>
          </a:endParaRPr>
        </a:p>
      </cdr:txBody>
    </cdr:sp>
  </cdr:relSizeAnchor>
  <cdr:relSizeAnchor xmlns:cdr="http://schemas.openxmlformats.org/drawingml/2006/chartDrawing">
    <cdr:from>
      <cdr:x>0.775</cdr:x>
      <cdr:y>0.52778</cdr:y>
    </cdr:from>
    <cdr:to>
      <cdr:x>0.85</cdr:x>
      <cdr:y>0.56945</cdr:y>
    </cdr:to>
    <cdr:sp macro="" textlink="">
      <cdr:nvSpPr>
        <cdr:cNvPr id="31" name="TextBox 30"/>
        <cdr:cNvSpPr txBox="1"/>
      </cdr:nvSpPr>
      <cdr:spPr>
        <a:xfrm xmlns:a="http://schemas.openxmlformats.org/drawingml/2006/main">
          <a:off x="6643734" y="2714644"/>
          <a:ext cx="642910" cy="21431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255</a:t>
          </a:r>
          <a:endParaRPr lang="uk-UA" sz="1200" b="1" dirty="0">
            <a:latin typeface="Arial" pitchFamily="34" charset="0"/>
            <a:cs typeface="Arial" pitchFamily="34" charset="0"/>
          </a:endParaRPr>
        </a:p>
      </cdr:txBody>
    </cdr:sp>
  </cdr:relSizeAnchor>
  <cdr:relSizeAnchor xmlns:cdr="http://schemas.openxmlformats.org/drawingml/2006/chartDrawing">
    <cdr:from>
      <cdr:x>0.80833</cdr:x>
      <cdr:y>0.59723</cdr:y>
    </cdr:from>
    <cdr:to>
      <cdr:x>0.875</cdr:x>
      <cdr:y>0.65278</cdr:y>
    </cdr:to>
    <cdr:sp macro="" textlink="">
      <cdr:nvSpPr>
        <cdr:cNvPr id="32" name="TextBox 31"/>
        <cdr:cNvSpPr txBox="1"/>
      </cdr:nvSpPr>
      <cdr:spPr>
        <a:xfrm xmlns:a="http://schemas.openxmlformats.org/drawingml/2006/main">
          <a:off x="6929486" y="3071834"/>
          <a:ext cx="571472"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23</a:t>
          </a:r>
          <a:endParaRPr lang="uk-UA" sz="1200" b="1" dirty="0">
            <a:latin typeface="Arial" pitchFamily="34" charset="0"/>
            <a:cs typeface="Arial" pitchFamily="34" charset="0"/>
          </a:endParaRPr>
        </a:p>
      </cdr:txBody>
    </cdr:sp>
  </cdr:relSizeAnchor>
  <cdr:relSizeAnchor xmlns:cdr="http://schemas.openxmlformats.org/drawingml/2006/chartDrawing">
    <cdr:from>
      <cdr:x>0.05834</cdr:x>
      <cdr:y>0</cdr:y>
    </cdr:from>
    <cdr:to>
      <cdr:x>0.18333</cdr:x>
      <cdr:y>0.06944</cdr:y>
    </cdr:to>
    <cdr:sp macro="" textlink="">
      <cdr:nvSpPr>
        <cdr:cNvPr id="33" name="TextBox 32"/>
        <cdr:cNvSpPr txBox="1"/>
      </cdr:nvSpPr>
      <cdr:spPr>
        <a:xfrm xmlns:a="http://schemas.openxmlformats.org/drawingml/2006/main">
          <a:off x="500098" y="0"/>
          <a:ext cx="1071509" cy="3918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400" b="1" dirty="0" smtClean="0">
              <a:latin typeface="Arial" pitchFamily="34" charset="0"/>
              <a:cs typeface="Arial" pitchFamily="34" charset="0"/>
            </a:rPr>
            <a:t>1886</a:t>
          </a:r>
          <a:endParaRPr lang="uk-UA" sz="1400" b="1" dirty="0">
            <a:latin typeface="Arial" pitchFamily="34" charset="0"/>
            <a:cs typeface="Arial" pitchFamily="34" charset="0"/>
          </a:endParaRPr>
        </a:p>
      </cdr:txBody>
    </cdr:sp>
  </cdr:relSizeAnchor>
  <cdr:relSizeAnchor xmlns:cdr="http://schemas.openxmlformats.org/drawingml/2006/chartDrawing">
    <cdr:from>
      <cdr:x>0.1</cdr:x>
      <cdr:y>0.52778</cdr:y>
    </cdr:from>
    <cdr:to>
      <cdr:x>0.175</cdr:x>
      <cdr:y>0.56962</cdr:y>
    </cdr:to>
    <cdr:sp macro="" textlink="">
      <cdr:nvSpPr>
        <cdr:cNvPr id="34" name="TextBox 33"/>
        <cdr:cNvSpPr txBox="1"/>
      </cdr:nvSpPr>
      <cdr:spPr>
        <a:xfrm xmlns:a="http://schemas.openxmlformats.org/drawingml/2006/main">
          <a:off x="857289" y="2978568"/>
          <a:ext cx="642910" cy="2361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277</a:t>
          </a:r>
          <a:endParaRPr lang="uk-UA" sz="1200" b="1" dirty="0">
            <a:latin typeface="Arial" pitchFamily="34" charset="0"/>
            <a:cs typeface="Arial" pitchFamily="34" charset="0"/>
          </a:endParaRPr>
        </a:p>
      </cdr:txBody>
    </cdr:sp>
  </cdr:relSizeAnchor>
  <cdr:relSizeAnchor xmlns:cdr="http://schemas.openxmlformats.org/drawingml/2006/chartDrawing">
    <cdr:from>
      <cdr:x>0.13334</cdr:x>
      <cdr:y>0.59494</cdr:y>
    </cdr:from>
    <cdr:to>
      <cdr:x>0.19167</cdr:x>
      <cdr:y>0.63889</cdr:y>
    </cdr:to>
    <cdr:sp macro="" textlink="">
      <cdr:nvSpPr>
        <cdr:cNvPr id="35" name="TextBox 34"/>
        <cdr:cNvSpPr txBox="1"/>
      </cdr:nvSpPr>
      <cdr:spPr>
        <a:xfrm xmlns:a="http://schemas.openxmlformats.org/drawingml/2006/main">
          <a:off x="1143040" y="3357586"/>
          <a:ext cx="500063" cy="2480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1200" b="1" dirty="0" smtClean="0">
              <a:latin typeface="Arial" pitchFamily="34" charset="0"/>
              <a:cs typeface="Arial" pitchFamily="34" charset="0"/>
            </a:rPr>
            <a:t>50</a:t>
          </a:r>
          <a:endParaRPr lang="uk-UA" sz="1200" b="1" dirty="0">
            <a:latin typeface="Arial" pitchFamily="34" charset="0"/>
            <a:cs typeface="Arial" pitchFamily="34" charset="0"/>
          </a:endParaRPr>
        </a:p>
      </cdr:txBody>
    </cdr:sp>
  </cdr:relSizeAnchor>
  <cdr:relSizeAnchor xmlns:cdr="http://schemas.openxmlformats.org/drawingml/2006/chartDrawing">
    <cdr:from>
      <cdr:x>0.18334</cdr:x>
      <cdr:y>0.79747</cdr:y>
    </cdr:from>
    <cdr:to>
      <cdr:x>0.20834</cdr:x>
      <cdr:y>0.82648</cdr:y>
    </cdr:to>
    <cdr:sp macro="" textlink="">
      <cdr:nvSpPr>
        <cdr:cNvPr id="36" name="Прямоугольник 35"/>
        <cdr:cNvSpPr/>
      </cdr:nvSpPr>
      <cdr:spPr>
        <a:xfrm xmlns:a="http://schemas.openxmlformats.org/drawingml/2006/main">
          <a:off x="1571668" y="4500594"/>
          <a:ext cx="214314" cy="16371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a:p>
      </cdr:txBody>
    </cdr:sp>
  </cdr:relSizeAnchor>
  <cdr:relSizeAnchor xmlns:cdr="http://schemas.openxmlformats.org/drawingml/2006/chartDrawing">
    <cdr:from>
      <cdr:x>0.49167</cdr:x>
      <cdr:y>0.78481</cdr:y>
    </cdr:from>
    <cdr:to>
      <cdr:x>0.51667</cdr:x>
      <cdr:y>0.81013</cdr:y>
    </cdr:to>
    <cdr:sp macro="" textlink="">
      <cdr:nvSpPr>
        <cdr:cNvPr id="37" name="Прямоугольник 36"/>
        <cdr:cNvSpPr/>
      </cdr:nvSpPr>
      <cdr:spPr>
        <a:xfrm xmlns:a="http://schemas.openxmlformats.org/drawingml/2006/main">
          <a:off x="4214874" y="4429156"/>
          <a:ext cx="214314" cy="142875"/>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a:p>
      </cdr:txBody>
    </cdr:sp>
  </cdr:relSizeAnchor>
  <cdr:relSizeAnchor xmlns:cdr="http://schemas.openxmlformats.org/drawingml/2006/chartDrawing">
    <cdr:from>
      <cdr:x>0.80834</cdr:x>
      <cdr:y>0.78481</cdr:y>
    </cdr:from>
    <cdr:to>
      <cdr:x>0.83334</cdr:x>
      <cdr:y>0.81013</cdr:y>
    </cdr:to>
    <cdr:sp macro="" textlink="">
      <cdr:nvSpPr>
        <cdr:cNvPr id="38" name="Прямоугольник 37"/>
        <cdr:cNvSpPr/>
      </cdr:nvSpPr>
      <cdr:spPr>
        <a:xfrm xmlns:a="http://schemas.openxmlformats.org/drawingml/2006/main">
          <a:off x="6929518" y="4429156"/>
          <a:ext cx="214314" cy="142876"/>
        </a:xfrm>
        <a:prstGeom xmlns:a="http://schemas.openxmlformats.org/drawingml/2006/main" prst="rect">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a:p>
      </cdr:txBody>
    </cdr:sp>
  </cdr:relSizeAnchor>
</c:userShapes>
</file>

<file path=ppt/drawings/drawing10.xml><?xml version="1.0" encoding="utf-8"?>
<c:userShapes xmlns:c="http://schemas.openxmlformats.org/drawingml/2006/chart">
  <cdr:relSizeAnchor xmlns:cdr="http://schemas.openxmlformats.org/drawingml/2006/chartDrawing">
    <cdr:from>
      <cdr:x>0.42187</cdr:x>
      <cdr:y>0.88889</cdr:y>
    </cdr:from>
    <cdr:to>
      <cdr:x>0.57813</cdr:x>
      <cdr:y>1</cdr:y>
    </cdr:to>
    <cdr:sp macro="" textlink="">
      <cdr:nvSpPr>
        <cdr:cNvPr id="2" name="TextBox 1"/>
        <cdr:cNvSpPr txBox="1"/>
      </cdr:nvSpPr>
      <cdr:spPr>
        <a:xfrm xmlns:a="http://schemas.openxmlformats.org/drawingml/2006/main">
          <a:off x="3857620" y="5143536"/>
          <a:ext cx="1428760" cy="6429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4000" b="1" dirty="0" smtClean="0">
              <a:solidFill>
                <a:srgbClr val="FFFF00"/>
              </a:solidFill>
            </a:rPr>
            <a:t>1184</a:t>
          </a:r>
          <a:endParaRPr lang="uk-UA" sz="4000" b="1" dirty="0">
            <a:solidFill>
              <a:srgbClr val="FFFF00"/>
            </a:solidFill>
          </a:endParaRPr>
        </a:p>
      </cdr:txBody>
    </cdr:sp>
  </cdr:relSizeAnchor>
  <cdr:relSizeAnchor xmlns:cdr="http://schemas.openxmlformats.org/drawingml/2006/chartDrawing">
    <cdr:from>
      <cdr:x>0.34375</cdr:x>
      <cdr:y>0.91358</cdr:y>
    </cdr:from>
    <cdr:to>
      <cdr:x>0.4125</cdr:x>
      <cdr:y>1</cdr:y>
    </cdr:to>
    <cdr:sp macro="" textlink="">
      <cdr:nvSpPr>
        <cdr:cNvPr id="3" name="Равно 2"/>
        <cdr:cNvSpPr/>
      </cdr:nvSpPr>
      <cdr:spPr>
        <a:xfrm xmlns:a="http://schemas.openxmlformats.org/drawingml/2006/main">
          <a:off x="3143240" y="5286388"/>
          <a:ext cx="628648" cy="500066"/>
        </a:xfrm>
        <a:prstGeom xmlns:a="http://schemas.openxmlformats.org/drawingml/2006/main" prst="mathEqual">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0.48437</cdr:x>
      <cdr:y>0.21177</cdr:y>
    </cdr:from>
    <cdr:to>
      <cdr:x>0.65625</cdr:x>
      <cdr:y>0.30588</cdr:y>
    </cdr:to>
    <cdr:sp macro="" textlink="">
      <cdr:nvSpPr>
        <cdr:cNvPr id="2" name="TextBox 1"/>
        <cdr:cNvSpPr txBox="1"/>
      </cdr:nvSpPr>
      <cdr:spPr>
        <a:xfrm xmlns:a="http://schemas.openxmlformats.org/drawingml/2006/main">
          <a:off x="4429124" y="1285883"/>
          <a:ext cx="1571671" cy="57150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5400" b="1" dirty="0" smtClean="0">
              <a:solidFill>
                <a:schemeClr val="tx1"/>
              </a:solidFill>
            </a:rPr>
            <a:t>11</a:t>
          </a:r>
          <a:endParaRPr lang="uk-UA" sz="5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0.10937</cdr:x>
      <cdr:y>0.0847</cdr:y>
    </cdr:from>
    <cdr:to>
      <cdr:x>0.97657</cdr:x>
      <cdr:y>0.42324</cdr:y>
    </cdr:to>
    <cdr:pic>
      <cdr:nvPicPr>
        <cdr:cNvPr id="3" name="Рисунок 2" descr="завантаження (30).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0079" y="482583"/>
          <a:ext cx="7929677" cy="1928852"/>
        </a:xfrm>
        <a:prstGeom xmlns:a="http://schemas.openxmlformats.org/drawingml/2006/main" prst="rect">
          <a:avLst/>
        </a:prstGeom>
        <a:ln xmlns:a="http://schemas.openxmlformats.org/drawingml/2006/main">
          <a:solidFill>
            <a:schemeClr val="tx1"/>
          </a:solidFill>
        </a:ln>
      </cdr:spPr>
    </cdr:pic>
  </cdr:relSizeAnchor>
</c:userShapes>
</file>

<file path=ppt/drawings/drawing13.xml><?xml version="1.0" encoding="utf-8"?>
<c:userShapes xmlns:c="http://schemas.openxmlformats.org/drawingml/2006/chart">
  <cdr:relSizeAnchor xmlns:cdr="http://schemas.openxmlformats.org/drawingml/2006/chartDrawing">
    <cdr:from>
      <cdr:x>0.27692</cdr:x>
      <cdr:y>0.07895</cdr:y>
    </cdr:from>
    <cdr:to>
      <cdr:x>0.43077</cdr:x>
      <cdr:y>0.1579</cdr:y>
    </cdr:to>
    <cdr:sp macro="" textlink="">
      <cdr:nvSpPr>
        <cdr:cNvPr id="2" name="TextBox 1"/>
        <cdr:cNvSpPr txBox="1"/>
      </cdr:nvSpPr>
      <cdr:spPr>
        <a:xfrm xmlns:a="http://schemas.openxmlformats.org/drawingml/2006/main">
          <a:off x="1285884" y="428628"/>
          <a:ext cx="714380" cy="42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2800" dirty="0" smtClean="0"/>
            <a:t>4</a:t>
          </a:r>
          <a:endParaRPr lang="uk-UA" sz="2800" dirty="0"/>
        </a:p>
      </cdr:txBody>
    </cdr:sp>
  </cdr:relSizeAnchor>
  <cdr:relSizeAnchor xmlns:cdr="http://schemas.openxmlformats.org/drawingml/2006/chartDrawing">
    <cdr:from>
      <cdr:x>0.55385</cdr:x>
      <cdr:y>0.07895</cdr:y>
    </cdr:from>
    <cdr:to>
      <cdr:x>0.75077</cdr:x>
      <cdr:y>0.14474</cdr:y>
    </cdr:to>
    <cdr:sp macro="" textlink="">
      <cdr:nvSpPr>
        <cdr:cNvPr id="3" name="TextBox 2"/>
        <cdr:cNvSpPr txBox="1"/>
      </cdr:nvSpPr>
      <cdr:spPr>
        <a:xfrm xmlns:a="http://schemas.openxmlformats.org/drawingml/2006/main">
          <a:off x="2571768" y="428628"/>
          <a:ext cx="914400"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uk-UA" sz="2800" dirty="0" smtClean="0"/>
            <a:t>9</a:t>
          </a:r>
          <a:endParaRPr lang="uk-UA" sz="2800" dirty="0"/>
        </a:p>
      </cdr:txBody>
    </cdr:sp>
  </cdr:relSizeAnchor>
</c:userShapes>
</file>

<file path=ppt/drawings/drawing14.xml><?xml version="1.0" encoding="utf-8"?>
<c:userShapes xmlns:c="http://schemas.openxmlformats.org/drawingml/2006/chart">
  <cdr:relSizeAnchor xmlns:cdr="http://schemas.openxmlformats.org/drawingml/2006/chartDrawing">
    <cdr:from>
      <cdr:x>0.5</cdr:x>
      <cdr:y>0.10976</cdr:y>
    </cdr:from>
    <cdr:to>
      <cdr:x>0.97657</cdr:x>
      <cdr:y>0.7561</cdr:y>
    </cdr:to>
    <cdr:pic>
      <cdr:nvPicPr>
        <cdr:cNvPr id="3" name="Рисунок 2" descr="images (32).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72001" y="642942"/>
          <a:ext cx="4357756" cy="3786210"/>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0.11475</cdr:x>
      <cdr:y>0.31945</cdr:y>
    </cdr:from>
    <cdr:to>
      <cdr:x>0.34426</cdr:x>
      <cdr:y>0.44445</cdr:y>
    </cdr:to>
    <cdr:sp macro="" textlink="">
      <cdr:nvSpPr>
        <cdr:cNvPr id="3" name="TextBox 2"/>
        <cdr:cNvSpPr txBox="1"/>
      </cdr:nvSpPr>
      <cdr:spPr>
        <a:xfrm xmlns:a="http://schemas.openxmlformats.org/drawingml/2006/main">
          <a:off x="500034" y="1643074"/>
          <a:ext cx="1000132" cy="6429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5400" b="1" dirty="0" smtClean="0"/>
            <a:t>26</a:t>
          </a:r>
          <a:endParaRPr lang="uk-UA" sz="5400" b="1" dirty="0"/>
        </a:p>
      </cdr:txBody>
    </cdr:sp>
  </cdr:relSizeAnchor>
  <cdr:relSizeAnchor xmlns:cdr="http://schemas.openxmlformats.org/drawingml/2006/chartDrawing">
    <cdr:from>
      <cdr:x>0.57377</cdr:x>
      <cdr:y>0.52778</cdr:y>
    </cdr:from>
    <cdr:to>
      <cdr:x>0.86885</cdr:x>
      <cdr:y>0.72223</cdr:y>
    </cdr:to>
    <cdr:sp macro="" textlink="">
      <cdr:nvSpPr>
        <cdr:cNvPr id="4" name="TextBox 3"/>
        <cdr:cNvSpPr txBox="1"/>
      </cdr:nvSpPr>
      <cdr:spPr>
        <a:xfrm xmlns:a="http://schemas.openxmlformats.org/drawingml/2006/main">
          <a:off x="2500298" y="2714644"/>
          <a:ext cx="1285884" cy="100013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0.62295</cdr:x>
      <cdr:y>0.30556</cdr:y>
    </cdr:from>
    <cdr:to>
      <cdr:x>0.88525</cdr:x>
      <cdr:y>0.54167</cdr:y>
    </cdr:to>
    <cdr:sp macro="" textlink="">
      <cdr:nvSpPr>
        <cdr:cNvPr id="5" name="TextBox 4"/>
        <cdr:cNvSpPr txBox="1"/>
      </cdr:nvSpPr>
      <cdr:spPr>
        <a:xfrm xmlns:a="http://schemas.openxmlformats.org/drawingml/2006/main">
          <a:off x="2714612" y="1571636"/>
          <a:ext cx="1143008" cy="12144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uk-UA" sz="5400" b="1" dirty="0" smtClean="0"/>
            <a:t>8</a:t>
          </a:r>
          <a:endParaRPr lang="uk-UA" sz="5400" b="1" dirty="0"/>
        </a:p>
      </cdr:txBody>
    </cdr:sp>
  </cdr:relSizeAnchor>
  <cdr:relSizeAnchor xmlns:cdr="http://schemas.openxmlformats.org/drawingml/2006/chartDrawing">
    <cdr:from>
      <cdr:x>0.26229</cdr:x>
      <cdr:y>0.51389</cdr:y>
    </cdr:from>
    <cdr:to>
      <cdr:x>0.77049</cdr:x>
      <cdr:y>0.65278</cdr:y>
    </cdr:to>
    <cdr:sp macro="" textlink="">
      <cdr:nvSpPr>
        <cdr:cNvPr id="8" name="TextBox 7"/>
        <cdr:cNvSpPr txBox="1"/>
      </cdr:nvSpPr>
      <cdr:spPr>
        <a:xfrm xmlns:a="http://schemas.openxmlformats.org/drawingml/2006/main">
          <a:off x="1142976" y="2643206"/>
          <a:ext cx="2214578"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endParaRPr lang="uk-UA" sz="6000" b="1" dirty="0"/>
        </a:p>
      </cdr:txBody>
    </cdr:sp>
  </cdr:relSizeAnchor>
  <cdr:relSizeAnchor xmlns:cdr="http://schemas.openxmlformats.org/drawingml/2006/chartDrawing">
    <cdr:from>
      <cdr:x>0</cdr:x>
      <cdr:y>0.52778</cdr:y>
    </cdr:from>
    <cdr:to>
      <cdr:x>0.98361</cdr:x>
      <cdr:y>0.72223</cdr:y>
    </cdr:to>
    <cdr:sp macro="" textlink="">
      <cdr:nvSpPr>
        <cdr:cNvPr id="9" name="TextBox 8"/>
        <cdr:cNvSpPr txBox="1"/>
      </cdr:nvSpPr>
      <cdr:spPr>
        <a:xfrm xmlns:a="http://schemas.openxmlformats.org/drawingml/2006/main">
          <a:off x="0" y="2714644"/>
          <a:ext cx="4286248" cy="1000132"/>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p xmlns:a="http://schemas.openxmlformats.org/drawingml/2006/main">
          <a:pPr algn="ctr"/>
          <a:r>
            <a:rPr lang="uk-UA" sz="2000" b="1" dirty="0" smtClean="0">
              <a:latin typeface="+mn-lt"/>
              <a:ea typeface="+mn-ea"/>
              <a:cs typeface="+mn-cs"/>
            </a:rPr>
            <a:t>Кількість начальників окремих управлінь, відділів </a:t>
          </a:r>
        </a:p>
        <a:p xmlns:a="http://schemas.openxmlformats.org/drawingml/2006/main">
          <a:pPr algn="ctr"/>
          <a:r>
            <a:rPr lang="uk-UA" sz="2000" b="1" dirty="0" smtClean="0">
              <a:latin typeface="+mn-lt"/>
              <a:ea typeface="+mn-ea"/>
              <a:cs typeface="+mn-cs"/>
            </a:rPr>
            <a:t>Хмільницької міської ради</a:t>
          </a:r>
          <a:endParaRPr lang="uk-UA" sz="2000" b="1" dirty="0"/>
        </a:p>
      </cdr:txBody>
    </cdr:sp>
  </cdr:relSizeAnchor>
  <cdr:relSizeAnchor xmlns:cdr="http://schemas.openxmlformats.org/drawingml/2006/chartDrawing">
    <cdr:from>
      <cdr:x>0.1893</cdr:x>
      <cdr:y>0.73611</cdr:y>
    </cdr:from>
    <cdr:to>
      <cdr:x>0.26817</cdr:x>
      <cdr:y>0.81945</cdr:y>
    </cdr:to>
    <cdr:sp macro="" textlink="">
      <cdr:nvSpPr>
        <cdr:cNvPr id="10" name="Стрелка вниз 9"/>
        <cdr:cNvSpPr/>
      </cdr:nvSpPr>
      <cdr:spPr>
        <a:xfrm xmlns:a="http://schemas.openxmlformats.org/drawingml/2006/main">
          <a:off x="857224" y="3786214"/>
          <a:ext cx="357190" cy="42862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a:p>
      </cdr:txBody>
    </cdr:sp>
  </cdr:relSizeAnchor>
  <cdr:relSizeAnchor xmlns:cdr="http://schemas.openxmlformats.org/drawingml/2006/chartDrawing">
    <cdr:from>
      <cdr:x>0.75721</cdr:x>
      <cdr:y>0.73611</cdr:y>
    </cdr:from>
    <cdr:to>
      <cdr:x>0.83609</cdr:x>
      <cdr:y>0.81945</cdr:y>
    </cdr:to>
    <cdr:sp macro="" textlink="">
      <cdr:nvSpPr>
        <cdr:cNvPr id="11" name="Стрелка вниз 10"/>
        <cdr:cNvSpPr/>
      </cdr:nvSpPr>
      <cdr:spPr>
        <a:xfrm xmlns:a="http://schemas.openxmlformats.org/drawingml/2006/main">
          <a:off x="3428992" y="3786214"/>
          <a:ext cx="357190" cy="42862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uk-UA"/>
        </a:p>
      </cdr:txBody>
    </cdr:sp>
  </cdr:relSizeAnchor>
  <cdr:relSizeAnchor xmlns:cdr="http://schemas.openxmlformats.org/drawingml/2006/chartDrawing">
    <cdr:from>
      <cdr:x>0.06309</cdr:x>
      <cdr:y>0.83334</cdr:y>
    </cdr:from>
    <cdr:to>
      <cdr:x>0.45748</cdr:x>
      <cdr:y>0.95834</cdr:y>
    </cdr:to>
    <cdr:sp macro="" textlink="">
      <cdr:nvSpPr>
        <cdr:cNvPr id="12" name="TextBox 11"/>
        <cdr:cNvSpPr txBox="1"/>
      </cdr:nvSpPr>
      <cdr:spPr>
        <a:xfrm xmlns:a="http://schemas.openxmlformats.org/drawingml/2006/main">
          <a:off x="285720" y="4286280"/>
          <a:ext cx="1785950" cy="642942"/>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p xmlns:a="http://schemas.openxmlformats.org/drawingml/2006/main">
          <a:pPr algn="ctr"/>
          <a:r>
            <a:rPr lang="uk-UA" sz="2400" b="1" dirty="0" smtClean="0"/>
            <a:t>7 чоловіків</a:t>
          </a:r>
          <a:endParaRPr lang="uk-UA" sz="2400" b="1" dirty="0"/>
        </a:p>
      </cdr:txBody>
    </cdr:sp>
  </cdr:relSizeAnchor>
  <cdr:relSizeAnchor xmlns:cdr="http://schemas.openxmlformats.org/drawingml/2006/chartDrawing">
    <cdr:from>
      <cdr:x>0.58368</cdr:x>
      <cdr:y>0.83334</cdr:y>
    </cdr:from>
    <cdr:to>
      <cdr:x>0.96229</cdr:x>
      <cdr:y>0.95834</cdr:y>
    </cdr:to>
    <cdr:sp macro="" textlink="">
      <cdr:nvSpPr>
        <cdr:cNvPr id="14" name="TextBox 13"/>
        <cdr:cNvSpPr txBox="1"/>
      </cdr:nvSpPr>
      <cdr:spPr>
        <a:xfrm xmlns:a="http://schemas.openxmlformats.org/drawingml/2006/main">
          <a:off x="2643174" y="4286280"/>
          <a:ext cx="1714512" cy="642942"/>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p xmlns:a="http://schemas.openxmlformats.org/drawingml/2006/main">
          <a:pPr algn="ctr"/>
          <a:r>
            <a:rPr lang="uk-UA" sz="2400" b="1" dirty="0" smtClean="0"/>
            <a:t>13 жінок</a:t>
          </a:r>
          <a:endParaRPr lang="uk-UA"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0.27734</cdr:x>
      <cdr:y>0.37695</cdr:y>
    </cdr:from>
    <cdr:to>
      <cdr:x>0.74401</cdr:x>
      <cdr:y>0.60415</cdr:y>
    </cdr:to>
    <cdr:sp macro="" textlink="">
      <cdr:nvSpPr>
        <cdr:cNvPr id="2" name="Прямоугольник 1"/>
        <cdr:cNvSpPr/>
      </cdr:nvSpPr>
      <cdr:spPr>
        <a:xfrm xmlns:a="http://schemas.openxmlformats.org/drawingml/2006/main">
          <a:off x="1690678" y="1531934"/>
          <a:ext cx="2844805" cy="92333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0.13281</cdr:x>
      <cdr:y>0</cdr:y>
    </cdr:from>
    <cdr:to>
      <cdr:x>0.21875</cdr:x>
      <cdr:y>0.08333</cdr:y>
    </cdr:to>
    <cdr:sp macro="" textlink="">
      <cdr:nvSpPr>
        <cdr:cNvPr id="2" name="TextBox 1"/>
        <cdr:cNvSpPr txBox="1"/>
      </cdr:nvSpPr>
      <cdr:spPr>
        <a:xfrm xmlns:a="http://schemas.openxmlformats.org/drawingml/2006/main">
          <a:off x="1214414" y="0"/>
          <a:ext cx="785818" cy="50004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uk-UA" sz="2400" b="1" dirty="0" smtClean="0"/>
            <a:t>1210</a:t>
          </a:r>
          <a:endParaRPr lang="uk-UA" sz="2400" b="1" dirty="0"/>
        </a:p>
      </cdr:txBody>
    </cdr:sp>
  </cdr:relSizeAnchor>
  <cdr:relSizeAnchor xmlns:cdr="http://schemas.openxmlformats.org/drawingml/2006/chartDrawing">
    <cdr:from>
      <cdr:x>0.28906</cdr:x>
      <cdr:y>0.05952</cdr:y>
    </cdr:from>
    <cdr:to>
      <cdr:x>0.3125</cdr:x>
      <cdr:y>0.07142</cdr:y>
    </cdr:to>
    <cdr:sp macro="" textlink="">
      <cdr:nvSpPr>
        <cdr:cNvPr id="3" name="TextBox 2"/>
        <cdr:cNvSpPr txBox="1"/>
      </cdr:nvSpPr>
      <cdr:spPr>
        <a:xfrm xmlns:a="http://schemas.openxmlformats.org/drawingml/2006/main">
          <a:off x="2643174" y="357166"/>
          <a:ext cx="214314" cy="714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0.39062</cdr:x>
      <cdr:y>0</cdr:y>
    </cdr:from>
    <cdr:to>
      <cdr:x>0.48437</cdr:x>
      <cdr:y>0.05952</cdr:y>
    </cdr:to>
    <cdr:sp macro="" textlink="">
      <cdr:nvSpPr>
        <cdr:cNvPr id="4" name="TextBox 3"/>
        <cdr:cNvSpPr txBox="1"/>
      </cdr:nvSpPr>
      <cdr:spPr>
        <a:xfrm xmlns:a="http://schemas.openxmlformats.org/drawingml/2006/main">
          <a:off x="3571868" y="0"/>
          <a:ext cx="857256" cy="3571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1307</a:t>
          </a:r>
          <a:endParaRPr lang="uk-UA" sz="2400" b="1" dirty="0"/>
        </a:p>
      </cdr:txBody>
    </cdr:sp>
  </cdr:relSizeAnchor>
  <cdr:relSizeAnchor xmlns:cdr="http://schemas.openxmlformats.org/drawingml/2006/chartDrawing">
    <cdr:from>
      <cdr:x>0.51563</cdr:x>
      <cdr:y>0</cdr:y>
    </cdr:from>
    <cdr:to>
      <cdr:x>0.60938</cdr:x>
      <cdr:y>0.08333</cdr:y>
    </cdr:to>
    <cdr:sp macro="" textlink="">
      <cdr:nvSpPr>
        <cdr:cNvPr id="5" name="TextBox 4"/>
        <cdr:cNvSpPr txBox="1"/>
      </cdr:nvSpPr>
      <cdr:spPr>
        <a:xfrm xmlns:a="http://schemas.openxmlformats.org/drawingml/2006/main">
          <a:off x="4714876" y="0"/>
          <a:ext cx="857256" cy="5000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1451</a:t>
          </a:r>
          <a:endParaRPr lang="uk-UA" sz="2400" b="1" dirty="0"/>
        </a:p>
      </cdr:txBody>
    </cdr:sp>
  </cdr:relSizeAnchor>
  <cdr:relSizeAnchor xmlns:cdr="http://schemas.openxmlformats.org/drawingml/2006/chartDrawing">
    <cdr:from>
      <cdr:x>0.64063</cdr:x>
      <cdr:y>0</cdr:y>
    </cdr:from>
    <cdr:to>
      <cdr:x>0.75</cdr:x>
      <cdr:y>0.08333</cdr:y>
    </cdr:to>
    <cdr:sp macro="" textlink="">
      <cdr:nvSpPr>
        <cdr:cNvPr id="6" name="TextBox 5"/>
        <cdr:cNvSpPr txBox="1"/>
      </cdr:nvSpPr>
      <cdr:spPr>
        <a:xfrm xmlns:a="http://schemas.openxmlformats.org/drawingml/2006/main">
          <a:off x="5857884" y="0"/>
          <a:ext cx="1000132" cy="5000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1886</a:t>
          </a:r>
          <a:endParaRPr lang="uk-UA" sz="2400" b="1" dirty="0"/>
        </a:p>
      </cdr:txBody>
    </cdr:sp>
  </cdr:relSizeAnchor>
  <cdr:relSizeAnchor xmlns:cdr="http://schemas.openxmlformats.org/drawingml/2006/chartDrawing">
    <cdr:from>
      <cdr:x>0.75781</cdr:x>
      <cdr:y>0</cdr:y>
    </cdr:from>
    <cdr:to>
      <cdr:x>0.85938</cdr:x>
      <cdr:y>0.08333</cdr:y>
    </cdr:to>
    <cdr:sp macro="" textlink="">
      <cdr:nvSpPr>
        <cdr:cNvPr id="7" name="TextBox 6"/>
        <cdr:cNvSpPr txBox="1"/>
      </cdr:nvSpPr>
      <cdr:spPr>
        <a:xfrm xmlns:a="http://schemas.openxmlformats.org/drawingml/2006/main">
          <a:off x="6929454" y="0"/>
          <a:ext cx="928694" cy="5000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1244</a:t>
          </a:r>
          <a:endParaRPr lang="uk-UA" sz="2400" b="1" dirty="0"/>
        </a:p>
      </cdr:txBody>
    </cdr:sp>
  </cdr:relSizeAnchor>
  <cdr:relSizeAnchor xmlns:cdr="http://schemas.openxmlformats.org/drawingml/2006/chartDrawing">
    <cdr:from>
      <cdr:x>0.89063</cdr:x>
      <cdr:y>0</cdr:y>
    </cdr:from>
    <cdr:to>
      <cdr:x>1</cdr:x>
      <cdr:y>0.05952</cdr:y>
    </cdr:to>
    <cdr:sp macro="" textlink="">
      <cdr:nvSpPr>
        <cdr:cNvPr id="8" name="TextBox 7"/>
        <cdr:cNvSpPr txBox="1"/>
      </cdr:nvSpPr>
      <cdr:spPr>
        <a:xfrm xmlns:a="http://schemas.openxmlformats.org/drawingml/2006/main" rot="10800000" flipV="1">
          <a:off x="8143900" y="0"/>
          <a:ext cx="1000100" cy="3571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1243</a:t>
          </a:r>
          <a:endParaRPr lang="uk-UA" sz="2400" b="1" dirty="0"/>
        </a:p>
      </cdr:txBody>
    </cdr:sp>
  </cdr:relSizeAnchor>
  <cdr:relSizeAnchor xmlns:cdr="http://schemas.openxmlformats.org/drawingml/2006/chartDrawing">
    <cdr:from>
      <cdr:x>0.26562</cdr:x>
      <cdr:y>0</cdr:y>
    </cdr:from>
    <cdr:to>
      <cdr:x>0.35937</cdr:x>
      <cdr:y>0.06714</cdr:y>
    </cdr:to>
    <cdr:sp macro="" textlink="">
      <cdr:nvSpPr>
        <cdr:cNvPr id="9" name="TextBox 8"/>
        <cdr:cNvSpPr txBox="1"/>
      </cdr:nvSpPr>
      <cdr:spPr>
        <a:xfrm xmlns:a="http://schemas.openxmlformats.org/drawingml/2006/main">
          <a:off x="2428860" y="0"/>
          <a:ext cx="857256" cy="4028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uk-UA" sz="2400" b="1" dirty="0" smtClean="0"/>
            <a:t>659</a:t>
          </a:r>
          <a:endParaRPr lang="uk-UA" sz="2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0.11656</cdr:y>
    </cdr:from>
    <cdr:to>
      <cdr:x>0.21311</cdr:x>
      <cdr:y>0.33466</cdr:y>
    </cdr:to>
    <cdr:sp macro="" textlink="">
      <cdr:nvSpPr>
        <cdr:cNvPr id="3" name="TextBox 2"/>
        <cdr:cNvSpPr txBox="1"/>
      </cdr:nvSpPr>
      <cdr:spPr>
        <a:xfrm xmlns:a="http://schemas.openxmlformats.org/drawingml/2006/main">
          <a:off x="0" y="603230"/>
          <a:ext cx="1370174" cy="112872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cdr:x>
      <cdr:y>0.15797</cdr:y>
    </cdr:from>
    <cdr:to>
      <cdr:x>0.27869</cdr:x>
      <cdr:y>0.2546</cdr:y>
    </cdr:to>
    <cdr:sp macro="" textlink="">
      <cdr:nvSpPr>
        <cdr:cNvPr id="4" name="TextBox 3"/>
        <cdr:cNvSpPr txBox="1"/>
      </cdr:nvSpPr>
      <cdr:spPr>
        <a:xfrm xmlns:a="http://schemas.openxmlformats.org/drawingml/2006/main">
          <a:off x="0" y="817554"/>
          <a:ext cx="1791806" cy="5000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2400" b="1" u="sng" dirty="0"/>
        </a:p>
      </cdr:txBody>
    </cdr:sp>
  </cdr:relSizeAnchor>
</c:userShapes>
</file>

<file path=ppt/drawings/drawing5.xml><?xml version="1.0" encoding="utf-8"?>
<c:userShapes xmlns:c="http://schemas.openxmlformats.org/drawingml/2006/chart">
  <cdr:relSizeAnchor xmlns:cdr="http://schemas.openxmlformats.org/drawingml/2006/chartDrawing">
    <cdr:from>
      <cdr:x>0.43131</cdr:x>
      <cdr:y>0.46053</cdr:y>
    </cdr:from>
    <cdr:to>
      <cdr:x>0.53472</cdr:x>
      <cdr:y>0.59429</cdr:y>
    </cdr:to>
    <cdr:sp macro="" textlink="">
      <cdr:nvSpPr>
        <cdr:cNvPr id="3" name="TextBox 2"/>
        <cdr:cNvSpPr txBox="1"/>
      </cdr:nvSpPr>
      <cdr:spPr>
        <a:xfrm xmlns:a="http://schemas.openxmlformats.org/drawingml/2006/main">
          <a:off x="3857620" y="2500329"/>
          <a:ext cx="924910" cy="72623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endParaRPr lang="uk-UA" sz="3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0.36424</cdr:x>
      <cdr:y>0.5243</cdr:y>
    </cdr:from>
    <cdr:to>
      <cdr:x>0.38192</cdr:x>
      <cdr:y>0.53928</cdr:y>
    </cdr:to>
    <cdr:sp macro="" textlink="">
      <cdr:nvSpPr>
        <cdr:cNvPr id="2" name="TextBox 1"/>
        <cdr:cNvSpPr txBox="1"/>
      </cdr:nvSpPr>
      <cdr:spPr>
        <a:xfrm xmlns:a="http://schemas.openxmlformats.org/drawingml/2006/main">
          <a:off x="1471594" y="2500315"/>
          <a:ext cx="71438" cy="714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0.36424</cdr:x>
      <cdr:y>0.46328</cdr:y>
    </cdr:from>
    <cdr:to>
      <cdr:x>0.64715</cdr:x>
      <cdr:y>0.61771</cdr:y>
    </cdr:to>
    <cdr:sp macro="" textlink="">
      <cdr:nvSpPr>
        <cdr:cNvPr id="3" name="TextBox 2"/>
        <cdr:cNvSpPr txBox="1"/>
      </cdr:nvSpPr>
      <cdr:spPr>
        <a:xfrm xmlns:a="http://schemas.openxmlformats.org/drawingml/2006/main">
          <a:off x="1471598" y="2143128"/>
          <a:ext cx="1143010" cy="71439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2800" b="1" dirty="0"/>
        </a:p>
      </cdr:txBody>
    </cdr:sp>
  </cdr:relSizeAnchor>
  <cdr:relSizeAnchor xmlns:cdr="http://schemas.openxmlformats.org/drawingml/2006/chartDrawing">
    <cdr:from>
      <cdr:x>0.70804</cdr:x>
      <cdr:y>0.25974</cdr:y>
    </cdr:from>
    <cdr:to>
      <cdr:x>0.90944</cdr:x>
      <cdr:y>0.42597</cdr:y>
    </cdr:to>
    <cdr:sp macro="" textlink="">
      <cdr:nvSpPr>
        <cdr:cNvPr id="4" name="TextBox 3"/>
        <cdr:cNvSpPr txBox="1"/>
      </cdr:nvSpPr>
      <cdr:spPr>
        <a:xfrm xmlns:a="http://schemas.openxmlformats.org/drawingml/2006/main">
          <a:off x="3214678" y="142876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uk-UA" sz="1100" dirty="0"/>
        </a:p>
      </cdr:txBody>
    </cdr:sp>
  </cdr:relSizeAnchor>
  <cdr:relSizeAnchor xmlns:cdr="http://schemas.openxmlformats.org/drawingml/2006/chartDrawing">
    <cdr:from>
      <cdr:x>0.12587</cdr:x>
      <cdr:y>0.1039</cdr:y>
    </cdr:from>
    <cdr:to>
      <cdr:x>0.44056</cdr:x>
      <cdr:y>0.19481</cdr:y>
    </cdr:to>
    <cdr:sp macro="" textlink="">
      <cdr:nvSpPr>
        <cdr:cNvPr id="5" name="TextBox 4"/>
        <cdr:cNvSpPr txBox="1"/>
      </cdr:nvSpPr>
      <cdr:spPr>
        <a:xfrm xmlns:a="http://schemas.openxmlformats.org/drawingml/2006/main">
          <a:off x="571472" y="571528"/>
          <a:ext cx="1428760" cy="50006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uk-UA" sz="3600" b="1" dirty="0" smtClean="0">
              <a:latin typeface="Times New Roman" pitchFamily="18" charset="0"/>
              <a:cs typeface="Times New Roman" pitchFamily="18" charset="0"/>
            </a:rPr>
            <a:t>13.9 %</a:t>
          </a:r>
          <a:endParaRPr lang="uk-UA" sz="3600" b="1" dirty="0">
            <a:latin typeface="Times New Roman" pitchFamily="18" charset="0"/>
            <a:cs typeface="Times New Roman" pitchFamily="18" charset="0"/>
          </a:endParaRPr>
        </a:p>
      </cdr:txBody>
    </cdr:sp>
  </cdr:relSizeAnchor>
  <cdr:relSizeAnchor xmlns:cdr="http://schemas.openxmlformats.org/drawingml/2006/chartDrawing">
    <cdr:from>
      <cdr:x>0</cdr:x>
      <cdr:y>0.03897</cdr:y>
    </cdr:from>
    <cdr:to>
      <cdr:x>0.5979</cdr:x>
      <cdr:y>0.28572</cdr:y>
    </cdr:to>
    <cdr:sp macro="" textlink="">
      <cdr:nvSpPr>
        <cdr:cNvPr id="12" name="Пятно 1 11"/>
        <cdr:cNvSpPr/>
      </cdr:nvSpPr>
      <cdr:spPr>
        <a:xfrm xmlns:a="http://schemas.openxmlformats.org/drawingml/2006/main">
          <a:off x="0" y="214338"/>
          <a:ext cx="2714612" cy="1357322"/>
        </a:xfrm>
        <a:prstGeom xmlns:a="http://schemas.openxmlformats.org/drawingml/2006/main" prst="irregularSeal1">
          <a:avLst/>
        </a:prstGeom>
        <a:solidFill xmlns:a="http://schemas.openxmlformats.org/drawingml/2006/main">
          <a:schemeClr val="accent1">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uk-UA" sz="3200" b="1" dirty="0" smtClean="0">
              <a:solidFill>
                <a:schemeClr val="tx1"/>
              </a:solidFill>
            </a:rPr>
            <a:t>  13,9 %</a:t>
          </a:r>
          <a:endParaRPr lang="uk-UA" sz="32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0.65625</cdr:x>
      <cdr:y>0.06977</cdr:y>
    </cdr:from>
    <cdr:to>
      <cdr:x>0.78906</cdr:x>
      <cdr:y>0.22944</cdr:y>
    </cdr:to>
    <cdr:pic>
      <cdr:nvPicPr>
        <cdr:cNvPr id="4" name="Рисунок 3" descr="завантаження (14).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00760" y="428628"/>
          <a:ext cx="1214446" cy="980958"/>
        </a:xfrm>
        <a:prstGeom xmlns:a="http://schemas.openxmlformats.org/drawingml/2006/main" prst="rect">
          <a:avLst/>
        </a:prstGeom>
      </cdr:spPr>
    </cdr:pic>
  </cdr:relSizeAnchor>
  <cdr:relSizeAnchor xmlns:cdr="http://schemas.openxmlformats.org/drawingml/2006/chartDrawing">
    <cdr:from>
      <cdr:x>0.82813</cdr:x>
      <cdr:y>0.06977</cdr:y>
    </cdr:from>
    <cdr:to>
      <cdr:x>0.95313</cdr:x>
      <cdr:y>0.22944</cdr:y>
    </cdr:to>
    <cdr:pic>
      <cdr:nvPicPr>
        <cdr:cNvPr id="5" name="Рисунок 4" descr="завантаження (15).jpg"/>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572396" y="428628"/>
          <a:ext cx="1143007" cy="980957"/>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0.07955</cdr:y>
    </cdr:to>
    <cdr:sp macro="" textlink="">
      <cdr:nvSpPr>
        <cdr:cNvPr id="3" name="TextBox 2"/>
        <cdr:cNvSpPr txBox="1"/>
      </cdr:nvSpPr>
      <cdr:spPr>
        <a:xfrm xmlns:a="http://schemas.openxmlformats.org/drawingml/2006/main">
          <a:off x="0" y="0"/>
          <a:ext cx="3571900"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uk-UA" sz="1400" b="1" dirty="0"/>
        </a:p>
      </cdr:txBody>
    </cdr:sp>
  </cdr:relSizeAnchor>
  <cdr:relSizeAnchor xmlns:cdr="http://schemas.openxmlformats.org/drawingml/2006/chartDrawing">
    <cdr:from>
      <cdr:x>0.5</cdr:x>
      <cdr:y>0.875</cdr:y>
    </cdr:from>
    <cdr:to>
      <cdr:x>0.75</cdr:x>
      <cdr:y>0.9625</cdr:y>
    </cdr:to>
    <cdr:sp macro="" textlink="">
      <cdr:nvSpPr>
        <cdr:cNvPr id="5" name="TextBox 4"/>
        <cdr:cNvSpPr txBox="1"/>
      </cdr:nvSpPr>
      <cdr:spPr>
        <a:xfrm xmlns:a="http://schemas.openxmlformats.org/drawingml/2006/main">
          <a:off x="2285984" y="5125677"/>
          <a:ext cx="1143008" cy="512568"/>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wrap="none" rtlCol="0"/>
        <a:lstStyle xmlns:a="http://schemas.openxmlformats.org/drawingml/2006/main"/>
        <a:p xmlns:a="http://schemas.openxmlformats.org/drawingml/2006/main">
          <a:pPr algn="ctr"/>
          <a:r>
            <a:rPr lang="uk-UA" sz="2800" b="1" dirty="0" smtClean="0"/>
            <a:t>1231</a:t>
          </a:r>
          <a:endParaRPr lang="uk-UA" sz="28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0.52381</cdr:x>
      <cdr:y>0.8642</cdr:y>
    </cdr:from>
    <cdr:to>
      <cdr:x>0.84128</cdr:x>
      <cdr:y>0.95062</cdr:y>
    </cdr:to>
    <cdr:sp macro="" textlink="">
      <cdr:nvSpPr>
        <cdr:cNvPr id="2" name="TextBox 1"/>
        <cdr:cNvSpPr txBox="1"/>
      </cdr:nvSpPr>
      <cdr:spPr>
        <a:xfrm xmlns:a="http://schemas.openxmlformats.org/drawingml/2006/main">
          <a:off x="2357454" y="5000660"/>
          <a:ext cx="1428760" cy="500066"/>
        </a:xfrm>
        <a:prstGeom xmlns:a="http://schemas.openxmlformats.org/drawingml/2006/main" prst="rect">
          <a:avLst/>
        </a:prstGeom>
        <a:solidFill xmlns:a="http://schemas.openxmlformats.org/drawingml/2006/main">
          <a:schemeClr val="accent1">
            <a:lumMod val="40000"/>
            <a:lumOff val="60000"/>
          </a:schemeClr>
        </a:solidFill>
      </cdr:spPr>
      <cdr:txBody>
        <a:bodyPr xmlns:a="http://schemas.openxmlformats.org/drawingml/2006/main" wrap="square" rtlCol="0"/>
        <a:lstStyle xmlns:a="http://schemas.openxmlformats.org/drawingml/2006/main"/>
        <a:p xmlns:a="http://schemas.openxmlformats.org/drawingml/2006/main">
          <a:pPr algn="ctr"/>
          <a:r>
            <a:rPr lang="uk-UA" sz="2800" b="1" dirty="0" smtClean="0"/>
            <a:t>146</a:t>
          </a:r>
          <a:endParaRPr lang="uk-UA" sz="2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7AE7A-63DE-4B38-AA64-04606682DE81}" type="datetimeFigureOut">
              <a:rPr lang="uk-UA" smtClean="0"/>
              <a:pPr/>
              <a:t>06.03.2025</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104435-5750-4B28-AD7E-E6D12A2206A9}" type="slidenum">
              <a:rPr lang="uk-UA" smtClean="0"/>
              <a:pPr/>
              <a:t>‹#›</a:t>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B00B2-01ED-46A1-AC64-32AA3DCF9BF5}" type="datetimeFigureOut">
              <a:rPr lang="uk-UA" smtClean="0"/>
              <a:pPr/>
              <a:t>06.03.2025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BDD21-3251-4C28-9800-E3830DFD1278}"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29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3</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30</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31</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32</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33</a:t>
            </a:fld>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34</a:t>
            </a:fld>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35</a:t>
            </a:fld>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36</a:t>
            </a:fld>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37</a:t>
            </a:fld>
            <a:endParaRPr lang="uk-U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38</a:t>
            </a:fld>
            <a:endParaRPr lang="uk-U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39</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4</a:t>
            </a:fld>
            <a:endParaRPr lang="uk-U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40</a:t>
            </a:fld>
            <a:endParaRPr lang="uk-U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41</a:t>
            </a:fld>
            <a:endParaRPr lang="uk-U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42</a:t>
            </a:fld>
            <a:endParaRPr lang="uk-U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43</a:t>
            </a:fld>
            <a:endParaRPr lang="uk-U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44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059BDD21-3251-4C28-9800-E3830DFD1278}"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059BDD21-3251-4C28-9800-E3830DFD1278}"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00BFA8E-CD31-4970-B4EC-3F3095CECCC4}" type="datetimeFigureOut">
              <a:rPr lang="uk-UA" smtClean="0"/>
              <a:pPr/>
              <a:t>06.03.2025</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D24AA45-AD49-4DFF-87BD-167F0E085F8A}" type="slidenum">
              <a:rPr lang="uk-UA" smtClean="0"/>
              <a:pPr/>
              <a:t>‹#›</a:t>
            </a:fld>
            <a:endParaRPr lang="uk-U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D24AA45-AD49-4DFF-87BD-167F0E085F8A}" type="slidenum">
              <a:rPr lang="uk-UA" smtClean="0"/>
              <a:pPr/>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20" name="Нижний колонтитул 19"/>
          <p:cNvSpPr>
            <a:spLocks noGrp="1"/>
          </p:cNvSpPr>
          <p:nvPr>
            <p:ph type="ftr" sz="quarter" idx="11"/>
          </p:nvPr>
        </p:nvSpPr>
        <p:spPr/>
        <p:txBody>
          <a:bodyPr/>
          <a:lstStyle>
            <a:extLst/>
          </a:lstStyle>
          <a:p>
            <a:endParaRPr lang="uk-UA"/>
          </a:p>
        </p:txBody>
      </p:sp>
      <p:sp>
        <p:nvSpPr>
          <p:cNvPr id="10" name="Номер слайда 9"/>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CD24AA45-AD49-4DFF-87BD-167F0E085F8A}" type="slidenum">
              <a:rPr lang="uk-UA" smtClean="0"/>
              <a:pPr/>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CD24AA45-AD49-4DFF-87BD-167F0E085F8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BFA8E-CD31-4970-B4EC-3F3095CECCC4}" type="datetimeFigureOut">
              <a:rPr lang="uk-UA" smtClean="0"/>
              <a:pPr/>
              <a:t>06.03.2025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D24AA45-AD49-4DFF-87BD-167F0E085F8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BFA8E-CD31-4970-B4EC-3F3095CECCC4}" type="datetimeFigureOut">
              <a:rPr lang="uk-UA" smtClean="0"/>
              <a:pPr/>
              <a:t>06.03.2025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AA45-AD49-4DFF-87BD-167F0E085F8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BE6F1-7B6D-4D65-9799-C3317773D2DF}" type="datetimeFigureOut">
              <a:rPr lang="uk-UA" smtClean="0"/>
              <a:pPr/>
              <a:t>06.03.2025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2AEBD-864C-403B-B238-C246DA7ADBC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00BFA8E-CD31-4970-B4EC-3F3095CECCC4}" type="datetimeFigureOut">
              <a:rPr lang="uk-UA" smtClean="0"/>
              <a:pPr/>
              <a:t>06.03.2025</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24AA45-AD49-4DFF-87BD-167F0E085F8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0BFA8E-CD31-4970-B4EC-3F3095CECCC4}" type="datetimeFigureOut">
              <a:rPr lang="uk-UA" smtClean="0"/>
              <a:pPr/>
              <a:t>06.03.2025</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D24AA45-AD49-4DFF-87BD-167F0E085F8A}" type="slidenum">
              <a:rPr lang="uk-UA" smtClean="0"/>
              <a:pPr/>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18" Type="http://schemas.openxmlformats.org/officeDocument/2006/relationships/diagramQuickStyle" Target="../diagrams/quickStyle7.xml"/><Relationship Id="rId3" Type="http://schemas.openxmlformats.org/officeDocument/2006/relationships/diagramData" Target="../diagrams/data4.xml"/><Relationship Id="rId21" Type="http://schemas.openxmlformats.org/officeDocument/2006/relationships/diagramLayout" Target="../diagrams/layout8.xml"/><Relationship Id="rId7" Type="http://schemas.openxmlformats.org/officeDocument/2006/relationships/diagramData" Target="../diagrams/data5.xml"/><Relationship Id="rId12" Type="http://schemas.openxmlformats.org/officeDocument/2006/relationships/diagramLayout" Target="../diagrams/layout6.xml"/><Relationship Id="rId17" Type="http://schemas.openxmlformats.org/officeDocument/2006/relationships/diagramLayout" Target="../diagrams/layout7.xml"/><Relationship Id="rId2" Type="http://schemas.openxmlformats.org/officeDocument/2006/relationships/notesSlide" Target="../notesSlides/notesSlide16.xml"/><Relationship Id="rId16" Type="http://schemas.openxmlformats.org/officeDocument/2006/relationships/diagramData" Target="../diagrams/data7.xml"/><Relationship Id="rId20"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5" Type="http://schemas.openxmlformats.org/officeDocument/2006/relationships/image" Target="../media/image16.png"/><Relationship Id="rId23" Type="http://schemas.openxmlformats.org/officeDocument/2006/relationships/diagramColors" Target="../diagrams/colors8.xml"/><Relationship Id="rId10" Type="http://schemas.openxmlformats.org/officeDocument/2006/relationships/diagramColors" Target="../diagrams/colors5.xml"/><Relationship Id="rId19" Type="http://schemas.openxmlformats.org/officeDocument/2006/relationships/diagramColors" Target="../diagrams/colors7.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 Id="rId22"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image" Target="../media/image38.jpeg"/><Relationship Id="rId4" Type="http://schemas.openxmlformats.org/officeDocument/2006/relationships/chart" Target="../charts/char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Заголовок 46"/>
          <p:cNvSpPr>
            <a:spLocks noGrp="1"/>
          </p:cNvSpPr>
          <p:nvPr>
            <p:ph type="title"/>
          </p:nvPr>
        </p:nvSpPr>
        <p:spPr/>
        <p:txBody>
          <a:bodyPr/>
          <a:lstStyle/>
          <a:p>
            <a:endParaRPr lang="uk-UA"/>
          </a:p>
        </p:txBody>
      </p:sp>
      <p:graphicFrame>
        <p:nvGraphicFramePr>
          <p:cNvPr id="21" name="Содержимое 20"/>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12" name="Содержимое 11" descr="images (2).jpg"/>
          <p:cNvPicPr>
            <a:picLocks noGrp="1" noChangeAspect="1"/>
          </p:cNvPicPr>
          <p:nvPr>
            <p:ph sz="half" idx="2"/>
          </p:nvPr>
        </p:nvPicPr>
        <p:blipFill>
          <a:blip r:embed="rId5"/>
          <a:stretch>
            <a:fillRect/>
          </a:stretch>
        </p:blipFill>
        <p:spPr>
          <a:xfrm>
            <a:off x="5314950" y="3015456"/>
            <a:ext cx="2705100" cy="1695450"/>
          </a:xfrm>
        </p:spPr>
      </p:pic>
      <p:pic>
        <p:nvPicPr>
          <p:cNvPr id="1026" name="Рисунок 1" descr="Описание: C:\Users\Admin.Hypervis\Desktop\МОЛОДЬ\110414.jpg"/>
          <p:cNvPicPr>
            <a:picLocks noChangeAspect="1" noChangeArrowheads="1"/>
          </p:cNvPicPr>
          <p:nvPr/>
        </p:nvPicPr>
        <p:blipFill>
          <a:blip r:embed="rId6">
            <a:lum bright="70000" contrast="-70000"/>
          </a:blip>
          <a:srcRect/>
          <a:stretch>
            <a:fillRect/>
          </a:stretch>
        </p:blipFill>
        <p:spPr bwMode="auto">
          <a:xfrm>
            <a:off x="0" y="0"/>
            <a:ext cx="9144000" cy="7286604"/>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pic>
        <p:nvPicPr>
          <p:cNvPr id="1027" name="Рисунок 2" descr="Описание: C:\Users\Admin.Hypervis\Pictures\Герб_Хм.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0034" y="285728"/>
            <a:ext cx="1000132" cy="1000132"/>
          </a:xfrm>
          <a:prstGeom prst="rect">
            <a:avLst/>
          </a:prstGeom>
          <a:noFill/>
          <a:ln w="9525">
            <a:noFill/>
            <a:miter lim="800000"/>
            <a:headEnd/>
            <a:tailEnd/>
          </a:ln>
        </p:spPr>
      </p:pic>
      <p:pic>
        <p:nvPicPr>
          <p:cNvPr id="1028" name="Рисунок 3" descr="Описание: C:\Users\Admin.Hypervis\Pictures\БРЕНД ХМІЛЬНИКА.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643834" y="214290"/>
            <a:ext cx="1141676" cy="1000132"/>
          </a:xfrm>
          <a:prstGeom prst="rect">
            <a:avLst/>
          </a:prstGeom>
          <a:noFill/>
          <a:ln w="9525">
            <a:noFill/>
            <a:miter lim="800000"/>
            <a:headEnd/>
            <a:tailEnd/>
          </a:ln>
        </p:spPr>
      </p:pic>
      <p:sp>
        <p:nvSpPr>
          <p:cNvPr id="9" name="TextBox 8"/>
          <p:cNvSpPr txBox="1"/>
          <p:nvPr/>
        </p:nvSpPr>
        <p:spPr>
          <a:xfrm>
            <a:off x="4071934" y="3786190"/>
            <a:ext cx="184731" cy="369332"/>
          </a:xfrm>
          <a:prstGeom prst="rect">
            <a:avLst/>
          </a:prstGeom>
          <a:noFill/>
        </p:spPr>
        <p:txBody>
          <a:bodyPr wrap="none" rtlCol="0">
            <a:spAutoFit/>
          </a:bodyPr>
          <a:lstStyle/>
          <a:p>
            <a:endParaRPr lang="uk-UA" dirty="0"/>
          </a:p>
        </p:txBody>
      </p:sp>
      <p:sp>
        <p:nvSpPr>
          <p:cNvPr id="10" name="TextBox 9"/>
          <p:cNvSpPr txBox="1"/>
          <p:nvPr/>
        </p:nvSpPr>
        <p:spPr>
          <a:xfrm>
            <a:off x="571472" y="3714752"/>
            <a:ext cx="7500990" cy="1015663"/>
          </a:xfrm>
          <a:prstGeom prst="rect">
            <a:avLst/>
          </a:prstGeom>
          <a:noFill/>
        </p:spPr>
        <p:txBody>
          <a:bodyPr wrap="square" rtlCol="0">
            <a:spAutoFit/>
          </a:bodyPr>
          <a:lstStyle/>
          <a:p>
            <a:pPr algn="ctr"/>
            <a:r>
              <a:rPr lang="uk-U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ҐЕНДЕРНИЙ ПРОФІЛЬ</a:t>
            </a:r>
            <a:endParaRPr lang="uk-U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2428859" y="2967335"/>
            <a:ext cx="117425" cy="923330"/>
          </a:xfrm>
          <a:prstGeom prst="rect">
            <a:avLst/>
          </a:prstGeom>
          <a:noFill/>
        </p:spPr>
        <p:txBody>
          <a:bodyPr wrap="square" lIns="91440" tIns="45720" rIns="91440" bIns="45720">
            <a:spAutoFit/>
          </a:body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TextBox 12"/>
          <p:cNvSpPr txBox="1"/>
          <p:nvPr/>
        </p:nvSpPr>
        <p:spPr>
          <a:xfrm>
            <a:off x="2857488" y="6643710"/>
            <a:ext cx="3280221"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cap="all" dirty="0" smtClean="0">
                <a:ln w="0"/>
                <a:solidFill>
                  <a:schemeClr val="bg2">
                    <a:lumMod val="50000"/>
                  </a:schemeClr>
                </a:solidFill>
                <a:effectLst>
                  <a:reflection blurRad="12700" stA="50000" endPos="50000" dist="5000" dir="5400000" sy="-100000" rotWithShape="0"/>
                </a:effectLst>
              </a:rPr>
              <a:t>м. Хмільник 2025</a:t>
            </a:r>
            <a:endParaRPr lang="uk-UA" b="1" cap="all" dirty="0">
              <a:ln w="0"/>
              <a:solidFill>
                <a:schemeClr val="bg2">
                  <a:lumMod val="50000"/>
                </a:schemeClr>
              </a:solidFill>
              <a:effectLst>
                <a:reflection blurRad="12700" stA="50000" endPos="50000" dist="5000" dir="5400000" sy="-100000" rotWithShape="0"/>
              </a:effectLst>
            </a:endParaRPr>
          </a:p>
        </p:txBody>
      </p:sp>
      <p:pic>
        <p:nvPicPr>
          <p:cNvPr id="15" name="Рисунок 14" descr="images (2).jpg"/>
          <p:cNvPicPr>
            <a:picLocks noChangeAspect="1"/>
          </p:cNvPicPr>
          <p:nvPr/>
        </p:nvPicPr>
        <p:blipFill>
          <a:blip r:embed="rId5"/>
          <a:stretch>
            <a:fillRect/>
          </a:stretch>
        </p:blipFill>
        <p:spPr>
          <a:xfrm>
            <a:off x="1571604" y="4786322"/>
            <a:ext cx="5643602" cy="171451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0004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uk-UA" dirty="0" smtClean="0"/>
              <a:t/>
            </a:r>
            <a:br>
              <a:rPr lang="uk-UA" dirty="0" smtClean="0"/>
            </a:br>
            <a:r>
              <a:rPr lang="uk-UA" sz="3600" b="1" dirty="0" smtClean="0"/>
              <a:t>Гендерні розриви у сферах</a:t>
            </a:r>
            <a:r>
              <a:rPr lang="uk-UA" dirty="0" smtClean="0"/>
              <a:t/>
            </a:r>
            <a:br>
              <a:rPr lang="uk-UA" dirty="0" smtClean="0"/>
            </a:br>
            <a:endParaRPr lang="uk-UA" dirty="0"/>
          </a:p>
        </p:txBody>
      </p:sp>
      <p:graphicFrame>
        <p:nvGraphicFramePr>
          <p:cNvPr id="8" name="Содержимое 7"/>
          <p:cNvGraphicFramePr>
            <a:graphicFrameLocks noGrp="1"/>
          </p:cNvGraphicFramePr>
          <p:nvPr>
            <p:ph idx="1"/>
          </p:nvPr>
        </p:nvGraphicFramePr>
        <p:xfrm>
          <a:off x="-1" y="1008998"/>
          <a:ext cx="9144001" cy="576994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2254906"/>
                <a:gridCol w="1088575"/>
                <a:gridCol w="1788374"/>
                <a:gridCol w="2177151"/>
                <a:gridCol w="1834995"/>
              </a:tblGrid>
              <a:tr h="544281">
                <a:tc gridSpan="5">
                  <a:txBody>
                    <a:bodyPr/>
                    <a:lstStyle/>
                    <a:p>
                      <a:pPr algn="ctr"/>
                      <a:r>
                        <a:rPr lang="uk-UA" sz="1800" b="1" kern="1200" dirty="0" smtClean="0">
                          <a:solidFill>
                            <a:srgbClr val="FFFF00"/>
                          </a:solidFill>
                          <a:latin typeface="Sitka Banner" pitchFamily="2" charset="0"/>
                          <a:ea typeface="+mn-ea"/>
                          <a:cs typeface="+mn-cs"/>
                        </a:rPr>
                        <a:t>Кількість закладів освіти, що знаходяться у Хмільницькій міській територіальній громаді </a:t>
                      </a:r>
                      <a:endParaRPr lang="uk-UA" sz="1800" dirty="0">
                        <a:solidFill>
                          <a:srgbClr val="FFFF00"/>
                        </a:solidFill>
                        <a:latin typeface="Sitka Banner" pitchFamily="2" charset="0"/>
                      </a:endParaRPr>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pPr algn="ctr"/>
                      <a:endParaRPr lang="uk-UA" dirty="0"/>
                    </a:p>
                  </a:txBody>
                  <a:tcPr/>
                </a:tc>
              </a:tr>
              <a:tr h="294868">
                <a:tc rowSpan="2">
                  <a:txBody>
                    <a:bodyPr/>
                    <a:lstStyle/>
                    <a:p>
                      <a:endParaRPr lang="uk-UA" dirty="0"/>
                    </a:p>
                  </a:txBody>
                  <a:tcPr/>
                </a:tc>
                <a:tc rowSpan="2">
                  <a:txBody>
                    <a:bodyPr/>
                    <a:lstStyle/>
                    <a:p>
                      <a:pPr algn="ctr"/>
                      <a:r>
                        <a:rPr lang="uk-UA" sz="1400" b="1" dirty="0" smtClean="0"/>
                        <a:t>Усього</a:t>
                      </a:r>
                      <a:endParaRPr lang="uk-UA" sz="1400" b="1" dirty="0"/>
                    </a:p>
                  </a:txBody>
                  <a:tcPr anchor="ctr">
                    <a:solidFill>
                      <a:schemeClr val="tx2">
                        <a:lumMod val="40000"/>
                        <a:lumOff val="60000"/>
                      </a:schemeClr>
                    </a:solidFill>
                  </a:tcPr>
                </a:tc>
                <a:tc gridSpan="3">
                  <a:txBody>
                    <a:bodyPr/>
                    <a:lstStyle/>
                    <a:p>
                      <a:pPr algn="ctr"/>
                      <a:r>
                        <a:rPr lang="uk-UA" sz="1400" b="1" dirty="0" smtClean="0"/>
                        <a:t>З них</a:t>
                      </a:r>
                      <a:r>
                        <a:rPr lang="uk-UA" sz="1400" b="1" baseline="0" dirty="0" smtClean="0"/>
                        <a:t> :</a:t>
                      </a:r>
                      <a:endParaRPr lang="uk-UA" sz="1400" b="1" dirty="0"/>
                    </a:p>
                  </a:txBody>
                  <a:tcPr>
                    <a:solidFill>
                      <a:schemeClr val="tx2">
                        <a:lumMod val="40000"/>
                        <a:lumOff val="60000"/>
                      </a:schemeClr>
                    </a:solidFill>
                  </a:tcPr>
                </a:tc>
                <a:tc hMerge="1">
                  <a:txBody>
                    <a:bodyPr/>
                    <a:lstStyle/>
                    <a:p>
                      <a:endParaRPr lang="uk-UA" dirty="0"/>
                    </a:p>
                  </a:txBody>
                  <a:tcPr/>
                </a:tc>
                <a:tc hMerge="1">
                  <a:txBody>
                    <a:bodyPr/>
                    <a:lstStyle/>
                    <a:p>
                      <a:pPr algn="ctr"/>
                      <a:endParaRPr lang="uk-UA" sz="1400" dirty="0"/>
                    </a:p>
                  </a:txBody>
                  <a:tcPr/>
                </a:tc>
              </a:tr>
              <a:tr h="501276">
                <a:tc vMerge="1">
                  <a:txBody>
                    <a:bodyPr/>
                    <a:lstStyle/>
                    <a:p>
                      <a:endParaRPr lang="uk-UA" dirty="0"/>
                    </a:p>
                  </a:txBody>
                  <a:tcPr/>
                </a:tc>
                <a:tc vMerge="1">
                  <a:txBody>
                    <a:bodyPr/>
                    <a:lstStyle/>
                    <a:p>
                      <a:endParaRPr lang="uk-UA" sz="1400" dirty="0"/>
                    </a:p>
                  </a:txBody>
                  <a:tcPr/>
                </a:tc>
                <a:tc>
                  <a:txBody>
                    <a:bodyPr/>
                    <a:lstStyle/>
                    <a:p>
                      <a:pPr algn="ctr">
                        <a:buFont typeface="Wingdings" pitchFamily="2" charset="2"/>
                        <a:buChar char="Ø"/>
                      </a:pPr>
                      <a:r>
                        <a:rPr lang="uk-UA" sz="1400" b="1" i="1" baseline="0" dirty="0" smtClean="0"/>
                        <a:t> Закладів дошкільної освіти</a:t>
                      </a:r>
                      <a:endParaRPr lang="uk-UA" sz="1400" b="1"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uk-UA" sz="1400" b="1" i="1" baseline="0" dirty="0" smtClean="0"/>
                        <a:t> Закладів загальної середньої освіти</a:t>
                      </a:r>
                      <a:endParaRPr lang="uk-UA" sz="1400" b="1" i="1" dirty="0" smtClean="0"/>
                    </a:p>
                  </a:txBody>
                  <a:tcPr/>
                </a:tc>
                <a:tc>
                  <a:txBody>
                    <a:bodyPr/>
                    <a:lstStyle/>
                    <a:p>
                      <a:pPr algn="ctr">
                        <a:buFont typeface="Wingdings" pitchFamily="2" charset="2"/>
                        <a:buChar char="Ø"/>
                      </a:pPr>
                      <a:r>
                        <a:rPr lang="uk-UA" sz="1400" b="1" i="1" dirty="0" smtClean="0"/>
                        <a:t> Закладів позашкільної освіти</a:t>
                      </a:r>
                      <a:endParaRPr lang="uk-UA" sz="1400" b="1" i="1" dirty="0"/>
                    </a:p>
                  </a:txBody>
                  <a:tcPr/>
                </a:tc>
              </a:tr>
              <a:tr h="409819">
                <a:tc>
                  <a:txBody>
                    <a:bodyPr/>
                    <a:lstStyle/>
                    <a:p>
                      <a:r>
                        <a:rPr lang="uk-UA" sz="1400" b="1" kern="1200" dirty="0" smtClean="0">
                          <a:solidFill>
                            <a:schemeClr val="dk1"/>
                          </a:solidFill>
                          <a:latin typeface="+mn-lt"/>
                          <a:ea typeface="+mn-ea"/>
                          <a:cs typeface="+mn-cs"/>
                        </a:rPr>
                        <a:t>Хмільницька міська ТГ</a:t>
                      </a:r>
                      <a:endParaRPr lang="uk-UA" sz="1400" b="1" dirty="0"/>
                    </a:p>
                  </a:txBody>
                  <a:tcPr>
                    <a:solidFill>
                      <a:schemeClr val="tx2">
                        <a:lumMod val="40000"/>
                        <a:lumOff val="60000"/>
                      </a:schemeClr>
                    </a:solidFill>
                  </a:tcPr>
                </a:tc>
                <a:tc>
                  <a:txBody>
                    <a:bodyPr/>
                    <a:lstStyle/>
                    <a:p>
                      <a:pPr algn="ctr"/>
                      <a:r>
                        <a:rPr lang="uk-UA" b="1" dirty="0" smtClean="0"/>
                        <a:t>31</a:t>
                      </a:r>
                      <a:endParaRPr lang="uk-UA" b="1" dirty="0"/>
                    </a:p>
                  </a:txBody>
                  <a:tcPr anchor="ctr">
                    <a:solidFill>
                      <a:schemeClr val="tx2">
                        <a:lumMod val="40000"/>
                        <a:lumOff val="60000"/>
                      </a:schemeClr>
                    </a:solidFill>
                  </a:tcPr>
                </a:tc>
                <a:tc>
                  <a:txBody>
                    <a:bodyPr/>
                    <a:lstStyle/>
                    <a:p>
                      <a:pPr algn="ctr"/>
                      <a:r>
                        <a:rPr lang="uk-UA" b="1" dirty="0" smtClean="0"/>
                        <a:t>12</a:t>
                      </a:r>
                      <a:endParaRPr lang="uk-UA" b="1" dirty="0"/>
                    </a:p>
                  </a:txBody>
                  <a:tcPr anchor="ctr">
                    <a:solidFill>
                      <a:schemeClr val="tx2">
                        <a:lumMod val="40000"/>
                        <a:lumOff val="60000"/>
                      </a:schemeClr>
                    </a:solidFill>
                  </a:tcPr>
                </a:tc>
                <a:tc>
                  <a:txBody>
                    <a:bodyPr/>
                    <a:lstStyle/>
                    <a:p>
                      <a:pPr algn="ctr"/>
                      <a:r>
                        <a:rPr lang="uk-UA" b="1" dirty="0" smtClean="0"/>
                        <a:t>18</a:t>
                      </a:r>
                      <a:endParaRPr lang="uk-UA" b="1" dirty="0"/>
                    </a:p>
                  </a:txBody>
                  <a:tcPr anchor="ctr">
                    <a:solidFill>
                      <a:schemeClr val="tx2">
                        <a:lumMod val="40000"/>
                        <a:lumOff val="60000"/>
                      </a:schemeClr>
                    </a:solidFill>
                  </a:tcPr>
                </a:tc>
                <a:tc>
                  <a:txBody>
                    <a:bodyPr/>
                    <a:lstStyle/>
                    <a:p>
                      <a:pPr algn="ctr"/>
                      <a:r>
                        <a:rPr lang="uk-UA" b="1" dirty="0" smtClean="0"/>
                        <a:t>1</a:t>
                      </a:r>
                      <a:endParaRPr lang="uk-UA" b="1" dirty="0"/>
                    </a:p>
                  </a:txBody>
                  <a:tcPr anchor="ctr">
                    <a:solidFill>
                      <a:schemeClr val="tx2">
                        <a:lumMod val="40000"/>
                        <a:lumOff val="60000"/>
                      </a:schemeClr>
                    </a:solidFill>
                  </a:tcPr>
                </a:tc>
              </a:tr>
              <a:tr h="285752">
                <a:tc>
                  <a:txBody>
                    <a:bodyPr/>
                    <a:lstStyle/>
                    <a:p>
                      <a:r>
                        <a:rPr lang="uk-UA" sz="1400" b="1" kern="1200" dirty="0" smtClean="0">
                          <a:solidFill>
                            <a:schemeClr val="dk1"/>
                          </a:solidFill>
                          <a:latin typeface="+mn-lt"/>
                          <a:ea typeface="+mn-ea"/>
                          <a:cs typeface="+mn-cs"/>
                        </a:rPr>
                        <a:t>м. Хмільник</a:t>
                      </a:r>
                      <a:endParaRPr lang="uk-UA" sz="1400" b="1" dirty="0"/>
                    </a:p>
                  </a:txBody>
                  <a:tcPr/>
                </a:tc>
                <a:tc>
                  <a:txBody>
                    <a:bodyPr/>
                    <a:lstStyle/>
                    <a:p>
                      <a:pPr algn="ctr"/>
                      <a:r>
                        <a:rPr lang="uk-UA" b="1" dirty="0" smtClean="0"/>
                        <a:t>9</a:t>
                      </a:r>
                      <a:endParaRPr lang="uk-UA" b="1" dirty="0"/>
                    </a:p>
                  </a:txBody>
                  <a:tcPr anchor="ctr">
                    <a:solidFill>
                      <a:schemeClr val="tx2">
                        <a:lumMod val="40000"/>
                        <a:lumOff val="60000"/>
                      </a:schemeClr>
                    </a:solidFill>
                  </a:tcPr>
                </a:tc>
                <a:tc>
                  <a:txBody>
                    <a:bodyPr/>
                    <a:lstStyle/>
                    <a:p>
                      <a:pPr algn="ctr"/>
                      <a:r>
                        <a:rPr lang="uk-UA" dirty="0" smtClean="0"/>
                        <a:t>4</a:t>
                      </a:r>
                      <a:endParaRPr lang="uk-UA" dirty="0"/>
                    </a:p>
                  </a:txBody>
                  <a:tcPr anchor="ctr"/>
                </a:tc>
                <a:tc>
                  <a:txBody>
                    <a:bodyPr/>
                    <a:lstStyle/>
                    <a:p>
                      <a:pPr algn="ctr"/>
                      <a:r>
                        <a:rPr lang="uk-UA" dirty="0" smtClean="0"/>
                        <a:t>4</a:t>
                      </a:r>
                      <a:endParaRPr lang="uk-UA" dirty="0"/>
                    </a:p>
                  </a:txBody>
                  <a:tcPr anchor="ctr"/>
                </a:tc>
                <a:tc>
                  <a:txBody>
                    <a:bodyPr/>
                    <a:lstStyle/>
                    <a:p>
                      <a:pPr algn="ctr"/>
                      <a:r>
                        <a:rPr lang="uk-UA" dirty="0" smtClean="0"/>
                        <a:t>1</a:t>
                      </a:r>
                      <a:endParaRPr lang="uk-UA" dirty="0"/>
                    </a:p>
                  </a:txBody>
                  <a:tcPr anchor="ctr"/>
                </a:tc>
              </a:tr>
              <a:tr h="501276">
                <a:tc>
                  <a:txBody>
                    <a:bodyPr/>
                    <a:lstStyle/>
                    <a:p>
                      <a:r>
                        <a:rPr lang="uk-UA" sz="1400" b="1" kern="1200" dirty="0" smtClean="0">
                          <a:solidFill>
                            <a:schemeClr val="dk1"/>
                          </a:solidFill>
                          <a:latin typeface="+mn-lt"/>
                          <a:ea typeface="+mn-ea"/>
                          <a:cs typeface="+mn-cs"/>
                        </a:rPr>
                        <a:t>Лозівський </a:t>
                      </a:r>
                    </a:p>
                    <a:p>
                      <a:r>
                        <a:rPr lang="uk-UA" sz="1400" b="1" kern="1200" dirty="0" smtClean="0">
                          <a:solidFill>
                            <a:schemeClr val="dk1"/>
                          </a:solidFill>
                          <a:latin typeface="+mn-lt"/>
                          <a:ea typeface="+mn-ea"/>
                          <a:cs typeface="+mn-cs"/>
                        </a:rPr>
                        <a:t>старостинський округ</a:t>
                      </a:r>
                      <a:endParaRPr lang="uk-UA" sz="1400" b="1" dirty="0"/>
                    </a:p>
                  </a:txBody>
                  <a:tcPr/>
                </a:tc>
                <a:tc>
                  <a:txBody>
                    <a:bodyPr/>
                    <a:lstStyle/>
                    <a:p>
                      <a:pPr algn="ctr"/>
                      <a:r>
                        <a:rPr lang="uk-UA" b="1" dirty="0" smtClean="0"/>
                        <a:t>1</a:t>
                      </a:r>
                      <a:endParaRPr lang="uk-UA" b="1" dirty="0"/>
                    </a:p>
                  </a:txBody>
                  <a:tcPr anchor="ctr">
                    <a:solidFill>
                      <a:schemeClr val="tx2">
                        <a:lumMod val="40000"/>
                        <a:lumOff val="60000"/>
                      </a:schemeClr>
                    </a:solidFill>
                  </a:tcPr>
                </a:tc>
                <a:tc>
                  <a:txBody>
                    <a:bodyPr/>
                    <a:lstStyle/>
                    <a:p>
                      <a:pPr algn="ctr"/>
                      <a:r>
                        <a:rPr lang="uk-UA" dirty="0" smtClean="0"/>
                        <a:t>0</a:t>
                      </a:r>
                      <a:endParaRPr lang="uk-UA" dirty="0"/>
                    </a:p>
                  </a:txBody>
                  <a:tcPr anchor="ctr"/>
                </a:tc>
                <a:tc>
                  <a:txBody>
                    <a:bodyPr/>
                    <a:lstStyle/>
                    <a:p>
                      <a:pPr algn="ctr"/>
                      <a:r>
                        <a:rPr lang="uk-UA" dirty="0" smtClean="0"/>
                        <a:t>1</a:t>
                      </a:r>
                      <a:endParaRPr lang="uk-UA" dirty="0"/>
                    </a:p>
                  </a:txBody>
                  <a:tcPr anchor="ctr"/>
                </a:tc>
                <a:tc>
                  <a:txBody>
                    <a:bodyPr/>
                    <a:lstStyle/>
                    <a:p>
                      <a:pPr algn="ctr"/>
                      <a:r>
                        <a:rPr lang="uk-UA" dirty="0" smtClean="0"/>
                        <a:t>0</a:t>
                      </a:r>
                      <a:endParaRPr lang="uk-UA" dirty="0"/>
                    </a:p>
                  </a:txBody>
                  <a:tcPr anchor="ctr"/>
                </a:tc>
              </a:tr>
              <a:tr h="501276">
                <a:tc>
                  <a:txBody>
                    <a:bodyPr/>
                    <a:lstStyle/>
                    <a:p>
                      <a:r>
                        <a:rPr lang="uk-UA" sz="1400" b="1" kern="1200" dirty="0" smtClean="0">
                          <a:solidFill>
                            <a:schemeClr val="dk1"/>
                          </a:solidFill>
                          <a:latin typeface="+mn-lt"/>
                          <a:ea typeface="+mn-ea"/>
                          <a:cs typeface="+mn-cs"/>
                        </a:rPr>
                        <a:t>Великомитницький старостинський округ</a:t>
                      </a:r>
                      <a:endParaRPr lang="uk-UA" sz="1400" b="1" dirty="0"/>
                    </a:p>
                  </a:txBody>
                  <a:tcPr/>
                </a:tc>
                <a:tc>
                  <a:txBody>
                    <a:bodyPr/>
                    <a:lstStyle/>
                    <a:p>
                      <a:pPr algn="ctr"/>
                      <a:r>
                        <a:rPr lang="uk-UA" b="1" dirty="0" smtClean="0"/>
                        <a:t>3</a:t>
                      </a:r>
                      <a:endParaRPr lang="uk-UA" b="1" dirty="0"/>
                    </a:p>
                  </a:txBody>
                  <a:tcPr anchor="ctr">
                    <a:solidFill>
                      <a:schemeClr val="tx2">
                        <a:lumMod val="40000"/>
                        <a:lumOff val="60000"/>
                      </a:schemeClr>
                    </a:solidFill>
                  </a:tcPr>
                </a:tc>
                <a:tc>
                  <a:txBody>
                    <a:bodyPr/>
                    <a:lstStyle/>
                    <a:p>
                      <a:pPr algn="ctr"/>
                      <a:r>
                        <a:rPr lang="uk-UA" dirty="0" smtClean="0"/>
                        <a:t>1</a:t>
                      </a:r>
                      <a:endParaRPr lang="uk-UA" dirty="0"/>
                    </a:p>
                  </a:txBody>
                  <a:tcPr anchor="ctr"/>
                </a:tc>
                <a:tc>
                  <a:txBody>
                    <a:bodyPr/>
                    <a:lstStyle/>
                    <a:p>
                      <a:pPr algn="ctr"/>
                      <a:r>
                        <a:rPr lang="uk-UA" dirty="0" smtClean="0"/>
                        <a:t>2</a:t>
                      </a:r>
                      <a:endParaRPr lang="uk-UA" dirty="0"/>
                    </a:p>
                  </a:txBody>
                  <a:tcPr anchor="ctr"/>
                </a:tc>
                <a:tc>
                  <a:txBody>
                    <a:bodyPr/>
                    <a:lstStyle/>
                    <a:p>
                      <a:pPr algn="ctr"/>
                      <a:r>
                        <a:rPr lang="uk-UA" dirty="0" smtClean="0"/>
                        <a:t>0</a:t>
                      </a:r>
                      <a:endParaRPr lang="uk-UA" dirty="0"/>
                    </a:p>
                  </a:txBody>
                  <a:tcPr anchor="ctr"/>
                </a:tc>
              </a:tr>
              <a:tr h="501276">
                <a:tc>
                  <a:txBody>
                    <a:bodyPr/>
                    <a:lstStyle/>
                    <a:p>
                      <a:r>
                        <a:rPr lang="uk-UA" sz="1400" b="1" kern="1200" dirty="0" smtClean="0">
                          <a:solidFill>
                            <a:schemeClr val="dk1"/>
                          </a:solidFill>
                          <a:latin typeface="+mn-lt"/>
                          <a:ea typeface="+mn-ea"/>
                          <a:cs typeface="+mn-cs"/>
                        </a:rPr>
                        <a:t>Кожухівський старостинський округ</a:t>
                      </a:r>
                      <a:endParaRPr lang="uk-UA" sz="1400" b="1" dirty="0"/>
                    </a:p>
                  </a:txBody>
                  <a:tcPr/>
                </a:tc>
                <a:tc>
                  <a:txBody>
                    <a:bodyPr/>
                    <a:lstStyle/>
                    <a:p>
                      <a:pPr algn="ctr"/>
                      <a:r>
                        <a:rPr lang="uk-UA" b="1" dirty="0" smtClean="0"/>
                        <a:t>3</a:t>
                      </a:r>
                      <a:endParaRPr lang="uk-UA" b="1" dirty="0"/>
                    </a:p>
                  </a:txBody>
                  <a:tcPr anchor="ctr">
                    <a:solidFill>
                      <a:schemeClr val="tx2">
                        <a:lumMod val="40000"/>
                        <a:lumOff val="60000"/>
                      </a:schemeClr>
                    </a:solidFill>
                  </a:tcPr>
                </a:tc>
                <a:tc>
                  <a:txBody>
                    <a:bodyPr/>
                    <a:lstStyle/>
                    <a:p>
                      <a:pPr algn="ctr"/>
                      <a:r>
                        <a:rPr lang="uk-UA" dirty="0" smtClean="0"/>
                        <a:t>1</a:t>
                      </a:r>
                      <a:endParaRPr lang="uk-UA" dirty="0"/>
                    </a:p>
                  </a:txBody>
                  <a:tcPr anchor="ctr"/>
                </a:tc>
                <a:tc>
                  <a:txBody>
                    <a:bodyPr/>
                    <a:lstStyle/>
                    <a:p>
                      <a:pPr algn="ctr"/>
                      <a:r>
                        <a:rPr lang="uk-UA" dirty="0" smtClean="0"/>
                        <a:t>2</a:t>
                      </a:r>
                      <a:endParaRPr lang="uk-UA" dirty="0"/>
                    </a:p>
                  </a:txBody>
                  <a:tcPr anchor="ctr"/>
                </a:tc>
                <a:tc>
                  <a:txBody>
                    <a:bodyPr/>
                    <a:lstStyle/>
                    <a:p>
                      <a:pPr algn="ctr"/>
                      <a:r>
                        <a:rPr lang="uk-UA" dirty="0" smtClean="0"/>
                        <a:t>0</a:t>
                      </a:r>
                      <a:endParaRPr lang="uk-UA" dirty="0"/>
                    </a:p>
                  </a:txBody>
                  <a:tcPr anchor="ctr"/>
                </a:tc>
              </a:tr>
              <a:tr h="501276">
                <a:tc>
                  <a:txBody>
                    <a:bodyPr/>
                    <a:lstStyle/>
                    <a:p>
                      <a:r>
                        <a:rPr lang="uk-UA" sz="1400" b="1" kern="1200" dirty="0" smtClean="0">
                          <a:solidFill>
                            <a:schemeClr val="dk1"/>
                          </a:solidFill>
                          <a:latin typeface="+mn-lt"/>
                          <a:ea typeface="+mn-ea"/>
                          <a:cs typeface="+mn-cs"/>
                        </a:rPr>
                        <a:t>Кривошиївський</a:t>
                      </a:r>
                    </a:p>
                    <a:p>
                      <a:r>
                        <a:rPr lang="uk-UA" sz="1400" b="1" kern="1200" dirty="0" smtClean="0">
                          <a:solidFill>
                            <a:schemeClr val="dk1"/>
                          </a:solidFill>
                          <a:latin typeface="+mn-lt"/>
                          <a:ea typeface="+mn-ea"/>
                          <a:cs typeface="+mn-cs"/>
                        </a:rPr>
                        <a:t>старостинський округ</a:t>
                      </a:r>
                      <a:endParaRPr lang="uk-UA" sz="1400" b="1" dirty="0"/>
                    </a:p>
                  </a:txBody>
                  <a:tcPr/>
                </a:tc>
                <a:tc>
                  <a:txBody>
                    <a:bodyPr/>
                    <a:lstStyle/>
                    <a:p>
                      <a:pPr algn="ctr"/>
                      <a:r>
                        <a:rPr lang="uk-UA" b="1" dirty="0" smtClean="0"/>
                        <a:t>2</a:t>
                      </a:r>
                      <a:endParaRPr lang="uk-UA" b="1" dirty="0"/>
                    </a:p>
                  </a:txBody>
                  <a:tcPr anchor="ctr">
                    <a:solidFill>
                      <a:schemeClr val="tx2">
                        <a:lumMod val="40000"/>
                        <a:lumOff val="60000"/>
                      </a:schemeClr>
                    </a:solidFill>
                  </a:tcPr>
                </a:tc>
                <a:tc>
                  <a:txBody>
                    <a:bodyPr/>
                    <a:lstStyle/>
                    <a:p>
                      <a:pPr algn="ctr"/>
                      <a:r>
                        <a:rPr lang="uk-UA" dirty="0" smtClean="0"/>
                        <a:t>1</a:t>
                      </a:r>
                      <a:endParaRPr lang="uk-UA" dirty="0"/>
                    </a:p>
                  </a:txBody>
                  <a:tcPr anchor="ctr"/>
                </a:tc>
                <a:tc>
                  <a:txBody>
                    <a:bodyPr/>
                    <a:lstStyle/>
                    <a:p>
                      <a:pPr algn="ctr"/>
                      <a:r>
                        <a:rPr lang="uk-UA" dirty="0" smtClean="0"/>
                        <a:t>1</a:t>
                      </a:r>
                      <a:endParaRPr lang="uk-UA" dirty="0"/>
                    </a:p>
                  </a:txBody>
                  <a:tcPr anchor="ctr"/>
                </a:tc>
                <a:tc>
                  <a:txBody>
                    <a:bodyPr/>
                    <a:lstStyle/>
                    <a:p>
                      <a:pPr algn="ctr"/>
                      <a:r>
                        <a:rPr lang="uk-UA" dirty="0" smtClean="0"/>
                        <a:t>0</a:t>
                      </a:r>
                      <a:endParaRPr lang="uk-UA" dirty="0"/>
                    </a:p>
                  </a:txBody>
                  <a:tcPr anchor="ctr"/>
                </a:tc>
              </a:tr>
              <a:tr h="501276">
                <a:tc>
                  <a:txBody>
                    <a:bodyPr/>
                    <a:lstStyle/>
                    <a:p>
                      <a:r>
                        <a:rPr lang="uk-UA" sz="1400" b="1" kern="1200" dirty="0" smtClean="0">
                          <a:solidFill>
                            <a:schemeClr val="dk1"/>
                          </a:solidFill>
                          <a:latin typeface="+mn-lt"/>
                          <a:ea typeface="+mn-ea"/>
                          <a:cs typeface="+mn-cs"/>
                        </a:rPr>
                        <a:t>Широкогребельський</a:t>
                      </a:r>
                    </a:p>
                    <a:p>
                      <a:r>
                        <a:rPr lang="uk-UA" sz="1400" b="1" kern="1200" dirty="0" smtClean="0">
                          <a:solidFill>
                            <a:schemeClr val="dk1"/>
                          </a:solidFill>
                          <a:latin typeface="+mn-lt"/>
                          <a:ea typeface="+mn-ea"/>
                          <a:cs typeface="+mn-cs"/>
                        </a:rPr>
                        <a:t>старостинський округ</a:t>
                      </a:r>
                      <a:endParaRPr lang="uk-UA" sz="1400" b="1" dirty="0"/>
                    </a:p>
                  </a:txBody>
                  <a:tcPr/>
                </a:tc>
                <a:tc>
                  <a:txBody>
                    <a:bodyPr/>
                    <a:lstStyle/>
                    <a:p>
                      <a:pPr algn="ctr"/>
                      <a:r>
                        <a:rPr lang="uk-UA" b="1" dirty="0" smtClean="0"/>
                        <a:t>4</a:t>
                      </a:r>
                      <a:endParaRPr lang="uk-UA" b="1" dirty="0"/>
                    </a:p>
                  </a:txBody>
                  <a:tcPr anchor="ctr">
                    <a:solidFill>
                      <a:schemeClr val="tx2">
                        <a:lumMod val="40000"/>
                        <a:lumOff val="60000"/>
                      </a:schemeClr>
                    </a:solidFill>
                  </a:tcPr>
                </a:tc>
                <a:tc>
                  <a:txBody>
                    <a:bodyPr/>
                    <a:lstStyle/>
                    <a:p>
                      <a:pPr algn="ctr"/>
                      <a:r>
                        <a:rPr lang="uk-UA" dirty="0" smtClean="0"/>
                        <a:t>2</a:t>
                      </a:r>
                      <a:endParaRPr lang="uk-UA" dirty="0"/>
                    </a:p>
                  </a:txBody>
                  <a:tcPr anchor="ctr"/>
                </a:tc>
                <a:tc>
                  <a:txBody>
                    <a:bodyPr/>
                    <a:lstStyle/>
                    <a:p>
                      <a:pPr algn="ctr"/>
                      <a:r>
                        <a:rPr lang="uk-UA" dirty="0" smtClean="0"/>
                        <a:t>2</a:t>
                      </a:r>
                      <a:endParaRPr lang="uk-UA" dirty="0"/>
                    </a:p>
                  </a:txBody>
                  <a:tcPr anchor="ctr"/>
                </a:tc>
                <a:tc>
                  <a:txBody>
                    <a:bodyPr/>
                    <a:lstStyle/>
                    <a:p>
                      <a:pPr algn="ctr"/>
                      <a:r>
                        <a:rPr lang="uk-UA" dirty="0" smtClean="0"/>
                        <a:t>0</a:t>
                      </a:r>
                      <a:endParaRPr lang="uk-UA" dirty="0"/>
                    </a:p>
                  </a:txBody>
                  <a:tcPr anchor="ctr"/>
                </a:tc>
              </a:tr>
              <a:tr h="507513">
                <a:tc>
                  <a:txBody>
                    <a:bodyPr/>
                    <a:lstStyle/>
                    <a:p>
                      <a:r>
                        <a:rPr lang="uk-UA" sz="1400" b="1" kern="1200" dirty="0" smtClean="0">
                          <a:solidFill>
                            <a:schemeClr val="dk1"/>
                          </a:solidFill>
                          <a:latin typeface="+mn-lt"/>
                          <a:ea typeface="+mn-ea"/>
                          <a:cs typeface="+mn-cs"/>
                        </a:rPr>
                        <a:t>Порицький</a:t>
                      </a:r>
                    </a:p>
                    <a:p>
                      <a:r>
                        <a:rPr lang="uk-UA" sz="1400" b="1" kern="1200" dirty="0" smtClean="0">
                          <a:solidFill>
                            <a:schemeClr val="dk1"/>
                          </a:solidFill>
                          <a:latin typeface="+mn-lt"/>
                          <a:ea typeface="+mn-ea"/>
                          <a:cs typeface="+mn-cs"/>
                        </a:rPr>
                        <a:t>старостинський округ</a:t>
                      </a:r>
                      <a:endParaRPr lang="uk-UA" sz="1400" b="1" dirty="0"/>
                    </a:p>
                  </a:txBody>
                  <a:tcPr/>
                </a:tc>
                <a:tc>
                  <a:txBody>
                    <a:bodyPr/>
                    <a:lstStyle/>
                    <a:p>
                      <a:pPr algn="ctr"/>
                      <a:r>
                        <a:rPr lang="uk-UA" b="1" dirty="0" smtClean="0"/>
                        <a:t>5</a:t>
                      </a:r>
                      <a:endParaRPr lang="uk-UA" b="1" dirty="0"/>
                    </a:p>
                  </a:txBody>
                  <a:tcPr anchor="ctr">
                    <a:solidFill>
                      <a:schemeClr val="tx2">
                        <a:lumMod val="40000"/>
                        <a:lumOff val="60000"/>
                      </a:schemeClr>
                    </a:solidFill>
                  </a:tcPr>
                </a:tc>
                <a:tc>
                  <a:txBody>
                    <a:bodyPr/>
                    <a:lstStyle/>
                    <a:p>
                      <a:pPr algn="ctr"/>
                      <a:r>
                        <a:rPr lang="uk-UA" dirty="0" smtClean="0"/>
                        <a:t>2</a:t>
                      </a:r>
                      <a:endParaRPr lang="uk-UA" dirty="0"/>
                    </a:p>
                  </a:txBody>
                  <a:tcPr anchor="ctr"/>
                </a:tc>
                <a:tc>
                  <a:txBody>
                    <a:bodyPr/>
                    <a:lstStyle/>
                    <a:p>
                      <a:pPr algn="ctr"/>
                      <a:r>
                        <a:rPr lang="uk-UA" dirty="0" smtClean="0"/>
                        <a:t>3</a:t>
                      </a:r>
                      <a:endParaRPr lang="uk-UA" dirty="0"/>
                    </a:p>
                  </a:txBody>
                  <a:tcPr anchor="ctr"/>
                </a:tc>
                <a:tc>
                  <a:txBody>
                    <a:bodyPr/>
                    <a:lstStyle/>
                    <a:p>
                      <a:pPr algn="ctr"/>
                      <a:r>
                        <a:rPr lang="uk-UA" dirty="0" smtClean="0"/>
                        <a:t>0</a:t>
                      </a:r>
                      <a:endParaRPr lang="uk-UA" dirty="0"/>
                    </a:p>
                  </a:txBody>
                  <a:tcPr anchor="ctr"/>
                </a:tc>
              </a:tr>
              <a:tr h="501276">
                <a:tc>
                  <a:txBody>
                    <a:bodyPr/>
                    <a:lstStyle/>
                    <a:p>
                      <a:r>
                        <a:rPr lang="uk-UA" sz="1400" b="1" kern="1200" dirty="0" smtClean="0">
                          <a:solidFill>
                            <a:schemeClr val="dk1"/>
                          </a:solidFill>
                          <a:latin typeface="+mn-lt"/>
                          <a:ea typeface="+mn-ea"/>
                          <a:cs typeface="+mn-cs"/>
                        </a:rPr>
                        <a:t>Соколівський старостинський округ</a:t>
                      </a:r>
                      <a:endParaRPr lang="uk-UA" sz="1400" b="1" dirty="0"/>
                    </a:p>
                  </a:txBody>
                  <a:tcPr/>
                </a:tc>
                <a:tc>
                  <a:txBody>
                    <a:bodyPr/>
                    <a:lstStyle/>
                    <a:p>
                      <a:pPr algn="ctr"/>
                      <a:r>
                        <a:rPr lang="uk-UA" b="1" dirty="0" smtClean="0"/>
                        <a:t>4</a:t>
                      </a:r>
                      <a:endParaRPr lang="uk-UA" b="1" dirty="0"/>
                    </a:p>
                  </a:txBody>
                  <a:tcPr anchor="ctr">
                    <a:solidFill>
                      <a:schemeClr val="tx2">
                        <a:lumMod val="40000"/>
                        <a:lumOff val="60000"/>
                      </a:schemeClr>
                    </a:solidFill>
                  </a:tcPr>
                </a:tc>
                <a:tc>
                  <a:txBody>
                    <a:bodyPr/>
                    <a:lstStyle/>
                    <a:p>
                      <a:pPr algn="ctr"/>
                      <a:r>
                        <a:rPr lang="uk-UA" dirty="0" smtClean="0"/>
                        <a:t>1</a:t>
                      </a:r>
                      <a:endParaRPr lang="uk-UA" dirty="0"/>
                    </a:p>
                  </a:txBody>
                  <a:tcPr anchor="ctr"/>
                </a:tc>
                <a:tc>
                  <a:txBody>
                    <a:bodyPr/>
                    <a:lstStyle/>
                    <a:p>
                      <a:pPr algn="ctr"/>
                      <a:r>
                        <a:rPr lang="uk-UA" dirty="0" smtClean="0"/>
                        <a:t>3</a:t>
                      </a:r>
                      <a:endParaRPr lang="uk-UA" dirty="0"/>
                    </a:p>
                  </a:txBody>
                  <a:tcPr anchor="ctr"/>
                </a:tc>
                <a:tc>
                  <a:txBody>
                    <a:bodyPr/>
                    <a:lstStyle/>
                    <a:p>
                      <a:pPr algn="ctr"/>
                      <a:r>
                        <a:rPr lang="uk-UA" dirty="0" smtClean="0"/>
                        <a:t>0</a:t>
                      </a:r>
                      <a:endParaRPr lang="uk-UA" dirty="0"/>
                    </a:p>
                  </a:txBody>
                  <a:tcPr anchor="ctr"/>
                </a:tc>
              </a:tr>
            </a:tbl>
          </a:graphicData>
        </a:graphic>
      </p:graphicFrame>
      <p:sp>
        <p:nvSpPr>
          <p:cNvPr id="5" name="TextBox 4"/>
          <p:cNvSpPr txBox="1"/>
          <p:nvPr/>
        </p:nvSpPr>
        <p:spPr>
          <a:xfrm>
            <a:off x="0" y="500042"/>
            <a:ext cx="9144000" cy="461665"/>
          </a:xfrm>
          <a:prstGeom prst="rect">
            <a:avLst/>
          </a:prstGeom>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uk-UA" sz="2400" b="1" dirty="0" smtClean="0">
                <a:latin typeface="Bookman Old Style" pitchFamily="18" charset="0"/>
              </a:rPr>
              <a:t>О С В І Т А</a:t>
            </a:r>
            <a:endParaRPr lang="uk-UA" sz="2400" b="1" dirty="0">
              <a:latin typeface="Bookman Old Style" pitchFamily="18" charset="0"/>
            </a:endParaRPr>
          </a:p>
        </p:txBody>
      </p:sp>
      <p:pic>
        <p:nvPicPr>
          <p:cNvPr id="9" name="Рисунок 8" descr="завантаження (7).jpg"/>
          <p:cNvPicPr>
            <a:picLocks noChangeAspect="1"/>
          </p:cNvPicPr>
          <p:nvPr/>
        </p:nvPicPr>
        <p:blipFill>
          <a:blip r:embed="rId3"/>
          <a:stretch>
            <a:fillRect/>
          </a:stretch>
        </p:blipFill>
        <p:spPr>
          <a:xfrm>
            <a:off x="214282" y="1571612"/>
            <a:ext cx="1928826" cy="7858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642918"/>
          </a:xfrm>
        </p:spPr>
        <p:style>
          <a:lnRef idx="3">
            <a:schemeClr val="lt1"/>
          </a:lnRef>
          <a:fillRef idx="1">
            <a:schemeClr val="accent1"/>
          </a:fillRef>
          <a:effectRef idx="1">
            <a:schemeClr val="accent1"/>
          </a:effectRef>
          <a:fontRef idx="minor">
            <a:schemeClr val="lt1"/>
          </a:fontRef>
        </p:style>
        <p:txBody>
          <a:bodyPr>
            <a:normAutofit/>
          </a:bodyPr>
          <a:lstStyle/>
          <a:p>
            <a:r>
              <a:rPr lang="uk-UA" sz="2400" b="1" dirty="0" smtClean="0"/>
              <a:t>Кількість працівників закладів освіти</a:t>
            </a:r>
            <a:endParaRPr lang="uk-UA" sz="2400" dirty="0"/>
          </a:p>
        </p:txBody>
      </p:sp>
      <p:graphicFrame>
        <p:nvGraphicFramePr>
          <p:cNvPr id="6" name="Содержимое 5"/>
          <p:cNvGraphicFramePr>
            <a:graphicFrameLocks noGrp="1"/>
          </p:cNvGraphicFramePr>
          <p:nvPr>
            <p:ph idx="1"/>
          </p:nvPr>
        </p:nvGraphicFramePr>
        <p:xfrm>
          <a:off x="214285" y="785799"/>
          <a:ext cx="8715433" cy="5876943"/>
        </p:xfrm>
        <a:graphic>
          <a:graphicData uri="http://schemas.openxmlformats.org/drawingml/2006/table">
            <a:tbl>
              <a:tblPr firstRow="1" bandRow="1">
                <a:tableStyleId>{69CF1AB2-1976-4502-BF36-3FF5EA218861}</a:tableStyleId>
              </a:tblPr>
              <a:tblGrid>
                <a:gridCol w="1974574"/>
                <a:gridCol w="740067"/>
                <a:gridCol w="757909"/>
                <a:gridCol w="544718"/>
                <a:gridCol w="544718"/>
                <a:gridCol w="438671"/>
                <a:gridCol w="650765"/>
                <a:gridCol w="748988"/>
                <a:gridCol w="544718"/>
                <a:gridCol w="476628"/>
                <a:gridCol w="476628"/>
                <a:gridCol w="817049"/>
              </a:tblGrid>
              <a:tr h="285747">
                <a:tc rowSpan="3">
                  <a:txBody>
                    <a:bodyPr/>
                    <a:lstStyle/>
                    <a:p>
                      <a:endParaRPr lang="uk-UA" dirty="0">
                        <a:latin typeface="+mn-lt"/>
                      </a:endParaRPr>
                    </a:p>
                  </a:txBody>
                  <a:tcPr/>
                </a:tc>
                <a:tc rowSpan="3">
                  <a:txBody>
                    <a:bodyPr/>
                    <a:lstStyle/>
                    <a:p>
                      <a:pPr algn="ctr"/>
                      <a:r>
                        <a:rPr lang="uk-UA" sz="1400" b="1" dirty="0" smtClean="0">
                          <a:latin typeface="+mn-lt"/>
                        </a:rPr>
                        <a:t>Усього</a:t>
                      </a:r>
                      <a:endParaRPr lang="uk-UA" sz="1400" b="1" dirty="0">
                        <a:latin typeface="+mn-lt"/>
                      </a:endParaRPr>
                    </a:p>
                  </a:txBody>
                  <a:tcPr>
                    <a:solidFill>
                      <a:schemeClr val="accent1">
                        <a:lumMod val="20000"/>
                        <a:lumOff val="80000"/>
                      </a:schemeClr>
                    </a:solidFill>
                  </a:tcP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kern="1200" dirty="0" smtClean="0">
                          <a:solidFill>
                            <a:schemeClr val="dk1"/>
                          </a:solidFill>
                          <a:latin typeface="+mn-lt"/>
                          <a:ea typeface="+mn-ea"/>
                          <a:cs typeface="+mn-cs"/>
                        </a:rPr>
                        <a:t>З них:</a:t>
                      </a:r>
                      <a:endParaRPr lang="uk-UA" dirty="0" smtClean="0">
                        <a:latin typeface="+mn-lt"/>
                      </a:endParaRPr>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55513">
                <a:tc vMerge="1">
                  <a:txBody>
                    <a:bodyPr/>
                    <a:lstStyle/>
                    <a:p>
                      <a:endParaRPr lang="uk-UA" dirty="0"/>
                    </a:p>
                  </a:txBody>
                  <a:tcPr/>
                </a:tc>
                <a:tc vMerge="1">
                  <a:txBody>
                    <a:bodyPr/>
                    <a:lstStyle/>
                    <a:p>
                      <a:endParaRPr lang="uk-UA" sz="1400" dirty="0"/>
                    </a:p>
                  </a:txBody>
                  <a:tcPr/>
                </a:tc>
                <a:tc gridSpan="5">
                  <a:txBody>
                    <a:bodyPr/>
                    <a:lstStyle/>
                    <a:p>
                      <a:pPr algn="ctr"/>
                      <a:r>
                        <a:rPr lang="uk-UA" sz="1800" b="1" kern="1200" dirty="0" smtClean="0">
                          <a:solidFill>
                            <a:schemeClr val="dk1"/>
                          </a:solidFill>
                          <a:latin typeface="+mn-lt"/>
                          <a:ea typeface="+mn-ea"/>
                          <a:cs typeface="+mn-cs"/>
                        </a:rPr>
                        <a:t>жінки у віці:</a:t>
                      </a:r>
                      <a:endParaRPr lang="uk-UA" dirty="0">
                        <a:latin typeface="+mn-lt"/>
                      </a:endParaRPr>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gridSpan="5">
                  <a:txBody>
                    <a:bodyPr/>
                    <a:lstStyle/>
                    <a:p>
                      <a:pPr algn="ctr"/>
                      <a:r>
                        <a:rPr lang="uk-UA" sz="1800" b="1" kern="1200" dirty="0" smtClean="0">
                          <a:solidFill>
                            <a:schemeClr val="dk1"/>
                          </a:solidFill>
                          <a:latin typeface="+mn-lt"/>
                          <a:ea typeface="+mn-ea"/>
                          <a:cs typeface="+mn-cs"/>
                        </a:rPr>
                        <a:t>чоловіки у віці:</a:t>
                      </a:r>
                      <a:endParaRPr lang="uk-UA" dirty="0">
                        <a:latin typeface="+mn-lt"/>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hMerge="1">
                  <a:txBody>
                    <a:bodyPr/>
                    <a:lstStyle/>
                    <a:p>
                      <a:endParaRPr lang="uk-UA" dirty="0"/>
                    </a:p>
                  </a:txBody>
                  <a:tcPr/>
                </a:tc>
                <a:tc hMerge="1">
                  <a:txBody>
                    <a:bodyPr/>
                    <a:lstStyle/>
                    <a:p>
                      <a:pPr algn="r"/>
                      <a:endParaRPr lang="uk-UA" dirty="0"/>
                    </a:p>
                  </a:txBody>
                  <a:tcPr/>
                </a:tc>
                <a:tc hMerge="1">
                  <a:txBody>
                    <a:bodyPr/>
                    <a:lstStyle/>
                    <a:p>
                      <a:endParaRPr lang="uk-UA" dirty="0"/>
                    </a:p>
                  </a:txBody>
                  <a:tcPr/>
                </a:tc>
                <a:tc hMerge="1">
                  <a:txBody>
                    <a:bodyPr/>
                    <a:lstStyle/>
                    <a:p>
                      <a:endParaRPr lang="uk-UA" dirty="0"/>
                    </a:p>
                  </a:txBody>
                  <a:tcPr/>
                </a:tc>
              </a:tr>
              <a:tr h="767481">
                <a:tc vMerge="1">
                  <a:txBody>
                    <a:bodyPr/>
                    <a:lstStyle/>
                    <a:p>
                      <a:endParaRPr lang="uk-UA" dirty="0"/>
                    </a:p>
                  </a:txBody>
                  <a:tcPr/>
                </a:tc>
                <a:tc vMerge="1">
                  <a:txBody>
                    <a:bodyPr/>
                    <a:lstStyle/>
                    <a:p>
                      <a:endParaRPr lang="uk-UA" sz="1400" dirty="0"/>
                    </a:p>
                  </a:txBody>
                  <a:tcPr/>
                </a:tc>
                <a:tc>
                  <a:txBody>
                    <a:bodyPr/>
                    <a:lstStyle/>
                    <a:p>
                      <a:pPr algn="ctr"/>
                      <a:r>
                        <a:rPr lang="uk-UA" sz="1400" b="1" dirty="0" smtClean="0">
                          <a:latin typeface="+mn-lt"/>
                        </a:rPr>
                        <a:t>Усього</a:t>
                      </a:r>
                      <a:endParaRPr lang="uk-UA" sz="1400" b="1" dirty="0">
                        <a:latin typeface="+mn-lt"/>
                      </a:endParaRPr>
                    </a:p>
                  </a:txBody>
                  <a:tcP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до 29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30-44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45-59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i="0" dirty="0">
                          <a:latin typeface="+mn-lt"/>
                          <a:ea typeface="Times New Roman"/>
                          <a:cs typeface="Times New Roman"/>
                        </a:rPr>
                        <a:t>60 р. і більше</a:t>
                      </a:r>
                    </a:p>
                  </a:txBody>
                  <a:tcPr marL="68580" marR="68580" marT="0" marB="0" vert="vert27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i="0" dirty="0" smtClean="0">
                          <a:latin typeface="+mn-lt"/>
                        </a:rPr>
                        <a:t>Усього</a:t>
                      </a:r>
                    </a:p>
                    <a:p>
                      <a:pPr algn="ctr"/>
                      <a:endParaRPr lang="uk-UA" sz="1400" b="1" i="1" dirty="0">
                        <a:latin typeface="+mn-lt"/>
                      </a:endParaRPr>
                    </a:p>
                  </a:txBody>
                  <a:tcP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до 29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30-44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45-59 р.</a:t>
                      </a:r>
                    </a:p>
                  </a:txBody>
                  <a:tcPr marL="68580" marR="68580" marT="0" marB="0" vert="vert270" anchor="ct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60 р. і більше</a:t>
                      </a:r>
                    </a:p>
                  </a:txBody>
                  <a:tcPr marL="68580" marR="68580" marT="0" marB="0" vert="vert270" anchor="ctr">
                    <a:solidFill>
                      <a:schemeClr val="accent1">
                        <a:lumMod val="20000"/>
                        <a:lumOff val="80000"/>
                      </a:schemeClr>
                    </a:solidFill>
                  </a:tcPr>
                </a:tc>
              </a:tr>
              <a:tr h="355513">
                <a:tc>
                  <a:txBody>
                    <a:bodyPr/>
                    <a:lstStyle/>
                    <a:p>
                      <a:r>
                        <a:rPr lang="uk-UA" sz="1400" b="1" kern="1200" dirty="0" smtClean="0">
                          <a:latin typeface="+mn-lt"/>
                        </a:rPr>
                        <a:t>Хмільницька міська ТГ</a:t>
                      </a:r>
                      <a:endParaRPr lang="uk-UA" sz="1400" b="1" dirty="0">
                        <a:latin typeface="+mn-lt"/>
                      </a:endParaRPr>
                    </a:p>
                  </a:txBody>
                  <a:tcPr>
                    <a:solidFill>
                      <a:schemeClr val="tx2">
                        <a:lumMod val="20000"/>
                        <a:lumOff val="80000"/>
                      </a:schemeClr>
                    </a:solidFill>
                  </a:tcPr>
                </a:tc>
                <a:tc>
                  <a:txBody>
                    <a:bodyPr/>
                    <a:lstStyle/>
                    <a:p>
                      <a:pPr algn="ctr"/>
                      <a:r>
                        <a:rPr lang="uk-UA" sz="1400" b="1" i="0" u="none" dirty="0" smtClean="0">
                          <a:latin typeface="+mn-lt"/>
                        </a:rPr>
                        <a:t>578</a:t>
                      </a:r>
                      <a:endParaRPr lang="uk-UA" sz="1400" b="1" i="0" u="none" dirty="0">
                        <a:latin typeface="+mn-lt"/>
                      </a:endParaRPr>
                    </a:p>
                  </a:txBody>
                  <a:tcPr anchor="ctr">
                    <a:solidFill>
                      <a:schemeClr val="tx2">
                        <a:lumMod val="20000"/>
                        <a:lumOff val="80000"/>
                      </a:schemeClr>
                    </a:solidFill>
                  </a:tcPr>
                </a:tc>
                <a:tc>
                  <a:txBody>
                    <a:bodyPr/>
                    <a:lstStyle/>
                    <a:p>
                      <a:pPr algn="ctr"/>
                      <a:r>
                        <a:rPr lang="uk-UA" sz="1400" b="1" i="0" u="none" dirty="0" smtClean="0">
                          <a:latin typeface="+mn-lt"/>
                        </a:rPr>
                        <a:t>469</a:t>
                      </a:r>
                      <a:endParaRPr lang="uk-UA" sz="1400" b="1" i="0" u="none" dirty="0">
                        <a:latin typeface="+mn-lt"/>
                      </a:endParaRPr>
                    </a:p>
                  </a:txBody>
                  <a:tcPr anchor="ctr">
                    <a:solidFill>
                      <a:schemeClr val="tx2">
                        <a:lumMod val="20000"/>
                        <a:lumOff val="80000"/>
                      </a:schemeClr>
                    </a:solidFill>
                  </a:tcPr>
                </a:tc>
                <a:tc>
                  <a:txBody>
                    <a:bodyPr/>
                    <a:lstStyle/>
                    <a:p>
                      <a:pPr algn="ctr"/>
                      <a:r>
                        <a:rPr lang="uk-UA" sz="1400" b="0" dirty="0" smtClean="0">
                          <a:latin typeface="+mn-lt"/>
                        </a:rPr>
                        <a:t>28</a:t>
                      </a:r>
                      <a:endParaRPr lang="uk-UA" sz="1400" b="0" dirty="0">
                        <a:latin typeface="+mn-lt"/>
                      </a:endParaRPr>
                    </a:p>
                  </a:txBody>
                  <a:tcPr anchor="ctr">
                    <a:solidFill>
                      <a:schemeClr val="tx2">
                        <a:lumMod val="20000"/>
                        <a:lumOff val="80000"/>
                      </a:schemeClr>
                    </a:solidFill>
                  </a:tcPr>
                </a:tc>
                <a:tc>
                  <a:txBody>
                    <a:bodyPr/>
                    <a:lstStyle/>
                    <a:p>
                      <a:pPr algn="ctr">
                        <a:lnSpc>
                          <a:spcPct val="115000"/>
                        </a:lnSpc>
                        <a:spcAft>
                          <a:spcPts val="0"/>
                        </a:spcAft>
                      </a:pPr>
                      <a:r>
                        <a:rPr lang="uk-UA" sz="1400" b="0">
                          <a:latin typeface="+mn-lt"/>
                          <a:ea typeface="Times New Roman"/>
                          <a:cs typeface="Times New Roman"/>
                        </a:rPr>
                        <a:t>136</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227</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a:latin typeface="+mn-lt"/>
                          <a:ea typeface="Times New Roman"/>
                          <a:cs typeface="Times New Roman"/>
                        </a:rPr>
                        <a:t>78</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1" dirty="0">
                          <a:latin typeface="+mn-lt"/>
                          <a:ea typeface="Times New Roman"/>
                          <a:cs typeface="Times New Roman"/>
                        </a:rPr>
                        <a:t>109</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4</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22</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58</a:t>
                      </a: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25</a:t>
                      </a:r>
                    </a:p>
                  </a:txBody>
                  <a:tcPr marL="68580" marR="68580" marT="0" marB="0" anchor="ctr">
                    <a:solidFill>
                      <a:schemeClr val="tx2">
                        <a:lumMod val="20000"/>
                        <a:lumOff val="80000"/>
                      </a:schemeClr>
                    </a:solidFill>
                  </a:tcPr>
                </a:tc>
              </a:tr>
              <a:tr h="355513">
                <a:tc>
                  <a:txBody>
                    <a:bodyPr/>
                    <a:lstStyle/>
                    <a:p>
                      <a:r>
                        <a:rPr lang="uk-UA" sz="1400" b="1" kern="1200" dirty="0" smtClean="0">
                          <a:latin typeface="+mn-lt"/>
                        </a:rPr>
                        <a:t>м. Хмільник</a:t>
                      </a:r>
                      <a:endParaRPr lang="uk-UA" sz="1400" b="1" dirty="0">
                        <a:latin typeface="+mn-lt"/>
                      </a:endParaRPr>
                    </a:p>
                  </a:txBody>
                  <a:tcPr>
                    <a:noFill/>
                  </a:tcPr>
                </a:tc>
                <a:tc>
                  <a:txBody>
                    <a:bodyPr/>
                    <a:lstStyle/>
                    <a:p>
                      <a:pPr algn="ctr"/>
                      <a:r>
                        <a:rPr lang="uk-UA" sz="1400" b="1" i="0" u="none" dirty="0" smtClean="0">
                          <a:latin typeface="+mn-lt"/>
                        </a:rPr>
                        <a:t>257</a:t>
                      </a:r>
                      <a:endParaRPr lang="uk-UA" sz="1400" b="1" i="0" u="none" dirty="0">
                        <a:latin typeface="+mn-lt"/>
                      </a:endParaRPr>
                    </a:p>
                  </a:txBody>
                  <a:tcPr anchor="ctr">
                    <a:solidFill>
                      <a:schemeClr val="accent1">
                        <a:lumMod val="20000"/>
                        <a:lumOff val="80000"/>
                      </a:schemeClr>
                    </a:solidFill>
                  </a:tcPr>
                </a:tc>
                <a:tc>
                  <a:txBody>
                    <a:bodyPr/>
                    <a:lstStyle/>
                    <a:p>
                      <a:pPr algn="ctr"/>
                      <a:r>
                        <a:rPr lang="uk-UA" sz="1400" b="1" i="0" u="none" dirty="0" smtClean="0">
                          <a:latin typeface="+mn-lt"/>
                        </a:rPr>
                        <a:t>211</a:t>
                      </a:r>
                      <a:endParaRPr lang="uk-UA" sz="1400" b="1" i="0" u="none" dirty="0">
                        <a:latin typeface="+mn-lt"/>
                      </a:endParaRPr>
                    </a:p>
                  </a:txBody>
                  <a:tcPr anchor="ctr">
                    <a:solidFill>
                      <a:schemeClr val="accent1">
                        <a:lumMod val="20000"/>
                        <a:lumOff val="80000"/>
                      </a:schemeClr>
                    </a:solidFill>
                  </a:tcPr>
                </a:tc>
                <a:tc>
                  <a:txBody>
                    <a:bodyPr/>
                    <a:lstStyle/>
                    <a:p>
                      <a:pPr algn="ctr"/>
                      <a:r>
                        <a:rPr lang="uk-UA" sz="1400" b="0" dirty="0" smtClean="0">
                          <a:latin typeface="+mn-lt"/>
                        </a:rPr>
                        <a:t>14</a:t>
                      </a:r>
                      <a:endParaRPr lang="uk-UA" sz="1400" b="0" dirty="0">
                        <a:latin typeface="+mn-lt"/>
                      </a:endParaRPr>
                    </a:p>
                  </a:txBody>
                  <a:tcPr anchor="ctr">
                    <a:noFill/>
                  </a:tcPr>
                </a:tc>
                <a:tc>
                  <a:txBody>
                    <a:bodyPr/>
                    <a:lstStyle/>
                    <a:p>
                      <a:pPr algn="ctr">
                        <a:lnSpc>
                          <a:spcPct val="115000"/>
                        </a:lnSpc>
                        <a:spcAft>
                          <a:spcPts val="0"/>
                        </a:spcAft>
                      </a:pPr>
                      <a:r>
                        <a:rPr lang="uk-UA" sz="1400" b="0">
                          <a:latin typeface="+mn-lt"/>
                          <a:ea typeface="Times New Roman"/>
                          <a:cs typeface="Times New Roman"/>
                        </a:rPr>
                        <a:t>64</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86</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47</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46</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10</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26</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9</a:t>
                      </a:r>
                    </a:p>
                  </a:txBody>
                  <a:tcPr marL="68580" marR="68580" marT="0" marB="0" anchor="ctr">
                    <a:noFill/>
                  </a:tcPr>
                </a:tc>
              </a:tr>
              <a:tr h="361736">
                <a:tc>
                  <a:txBody>
                    <a:bodyPr/>
                    <a:lstStyle/>
                    <a:p>
                      <a:r>
                        <a:rPr lang="uk-UA" sz="1400" b="1" kern="1200" dirty="0" smtClean="0">
                          <a:latin typeface="+mn-lt"/>
                        </a:rPr>
                        <a:t>Лозівський </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lvl="0" algn="ctr"/>
                      <a:r>
                        <a:rPr lang="uk-UA" sz="1400" b="1" i="0" u="none" dirty="0" smtClean="0">
                          <a:latin typeface="+mn-lt"/>
                        </a:rPr>
                        <a:t>30</a:t>
                      </a:r>
                      <a:endParaRPr lang="uk-UA" sz="1400" b="1" i="0" u="none" dirty="0">
                        <a:latin typeface="+mn-lt"/>
                      </a:endParaRPr>
                    </a:p>
                  </a:txBody>
                  <a:tcPr anchor="ctr">
                    <a:solidFill>
                      <a:schemeClr val="accent1">
                        <a:lumMod val="20000"/>
                        <a:lumOff val="80000"/>
                      </a:schemeClr>
                    </a:solidFill>
                  </a:tcPr>
                </a:tc>
                <a:tc>
                  <a:txBody>
                    <a:bodyPr/>
                    <a:lstStyle/>
                    <a:p>
                      <a:pPr lvl="0" algn="ctr"/>
                      <a:r>
                        <a:rPr lang="uk-UA" sz="1400" b="1" i="0" u="none" dirty="0" smtClean="0">
                          <a:latin typeface="+mn-lt"/>
                        </a:rPr>
                        <a:t>23</a:t>
                      </a:r>
                      <a:endParaRPr lang="uk-UA" sz="1400" b="1" i="0" u="none" dirty="0">
                        <a:latin typeface="+mn-lt"/>
                      </a:endParaRPr>
                    </a:p>
                  </a:txBody>
                  <a:tcPr anchor="ctr">
                    <a:solidFill>
                      <a:schemeClr val="accent1">
                        <a:lumMod val="20000"/>
                        <a:lumOff val="80000"/>
                      </a:schemeClr>
                    </a:solidFill>
                  </a:tcPr>
                </a:tc>
                <a:tc>
                  <a:txBody>
                    <a:bodyPr/>
                    <a:lstStyle/>
                    <a:p>
                      <a:pPr lvl="0" algn="ctr"/>
                      <a:r>
                        <a:rPr lang="uk-UA" sz="1400" b="0" dirty="0" smtClean="0">
                          <a:latin typeface="+mn-lt"/>
                        </a:rPr>
                        <a:t>3</a:t>
                      </a:r>
                      <a:endParaRPr lang="uk-UA" sz="1400" b="0" dirty="0">
                        <a:latin typeface="+mn-lt"/>
                      </a:endParaRPr>
                    </a:p>
                  </a:txBody>
                  <a:tcPr anchor="ctr">
                    <a:noFill/>
                  </a:tcPr>
                </a:tc>
                <a:tc>
                  <a:txBody>
                    <a:bodyPr/>
                    <a:lstStyle/>
                    <a:p>
                      <a:pPr lvl="0" algn="ctr">
                        <a:lnSpc>
                          <a:spcPct val="115000"/>
                        </a:lnSpc>
                        <a:spcAft>
                          <a:spcPts val="0"/>
                        </a:spcAft>
                      </a:pPr>
                      <a:r>
                        <a:rPr lang="uk-UA" sz="1400" b="0" dirty="0">
                          <a:latin typeface="+mn-lt"/>
                          <a:ea typeface="Times New Roman"/>
                          <a:cs typeface="Times New Roman"/>
                        </a:rPr>
                        <a:t>10</a:t>
                      </a:r>
                    </a:p>
                  </a:txBody>
                  <a:tcPr marL="68580" marR="68580" marT="0" marB="0" anchor="ctr">
                    <a:noFill/>
                  </a:tcPr>
                </a:tc>
                <a:tc>
                  <a:txBody>
                    <a:bodyPr/>
                    <a:lstStyle/>
                    <a:p>
                      <a:pPr lvl="0" algn="ctr">
                        <a:lnSpc>
                          <a:spcPct val="115000"/>
                        </a:lnSpc>
                        <a:spcAft>
                          <a:spcPts val="0"/>
                        </a:spcAft>
                      </a:pPr>
                      <a:r>
                        <a:rPr lang="uk-UA" sz="1400" b="0" dirty="0">
                          <a:latin typeface="+mn-lt"/>
                          <a:ea typeface="Times New Roman"/>
                          <a:cs typeface="Times New Roman"/>
                        </a:rPr>
                        <a:t>10</a:t>
                      </a:r>
                    </a:p>
                  </a:txBody>
                  <a:tcPr marL="68580" marR="68580" marT="0" marB="0" anchor="ctr">
                    <a:noFill/>
                  </a:tcPr>
                </a:tc>
                <a:tc>
                  <a:txBody>
                    <a:bodyPr/>
                    <a:lstStyle/>
                    <a:p>
                      <a:pPr lvl="0"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lvl="0" algn="ctr">
                        <a:lnSpc>
                          <a:spcPct val="115000"/>
                        </a:lnSpc>
                        <a:spcAft>
                          <a:spcPts val="0"/>
                        </a:spcAft>
                      </a:pPr>
                      <a:r>
                        <a:rPr lang="uk-UA" sz="1400" b="1" dirty="0">
                          <a:latin typeface="+mn-lt"/>
                          <a:ea typeface="Times New Roman"/>
                          <a:cs typeface="Times New Roman"/>
                        </a:rPr>
                        <a:t>7</a:t>
                      </a:r>
                    </a:p>
                  </a:txBody>
                  <a:tcPr marL="68580" marR="68580" marT="0" marB="0" anchor="ctr">
                    <a:solidFill>
                      <a:schemeClr val="accent1">
                        <a:lumMod val="20000"/>
                        <a:lumOff val="80000"/>
                      </a:schemeClr>
                    </a:solidFill>
                  </a:tcPr>
                </a:tc>
                <a:tc>
                  <a:txBody>
                    <a:bodyPr/>
                    <a:lstStyle/>
                    <a:p>
                      <a:pPr lvl="0"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lvl="0"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lvl="0" algn="ctr">
                        <a:lnSpc>
                          <a:spcPct val="115000"/>
                        </a:lnSpc>
                        <a:spcAft>
                          <a:spcPts val="0"/>
                        </a:spcAft>
                      </a:pPr>
                      <a:r>
                        <a:rPr lang="uk-UA" sz="1400" b="0" dirty="0">
                          <a:latin typeface="+mn-lt"/>
                          <a:ea typeface="Times New Roman"/>
                          <a:cs typeface="Times New Roman"/>
                        </a:rPr>
                        <a:t>5</a:t>
                      </a:r>
                    </a:p>
                  </a:txBody>
                  <a:tcPr marL="68580" marR="68580" marT="0" marB="0" anchor="ctr">
                    <a:noFill/>
                  </a:tcPr>
                </a:tc>
                <a:tc>
                  <a:txBody>
                    <a:bodyPr/>
                    <a:lstStyle/>
                    <a:p>
                      <a:pPr lvl="0" algn="ctr">
                        <a:lnSpc>
                          <a:spcPct val="115000"/>
                        </a:lnSpc>
                        <a:spcAft>
                          <a:spcPts val="0"/>
                        </a:spcAft>
                      </a:pPr>
                      <a:r>
                        <a:rPr lang="uk-UA" sz="1400" b="0" dirty="0">
                          <a:latin typeface="+mn-lt"/>
                          <a:ea typeface="Times New Roman"/>
                          <a:cs typeface="Times New Roman"/>
                        </a:rPr>
                        <a:t>1</a:t>
                      </a:r>
                    </a:p>
                  </a:txBody>
                  <a:tcPr marL="68580" marR="68580" marT="0" marB="0" anchor="ctr">
                    <a:noFill/>
                  </a:tcPr>
                </a:tc>
              </a:tr>
              <a:tr h="557956">
                <a:tc>
                  <a:txBody>
                    <a:bodyPr/>
                    <a:lstStyle/>
                    <a:p>
                      <a:r>
                        <a:rPr lang="uk-UA" sz="1400" b="1" kern="1200" dirty="0" smtClean="0">
                          <a:latin typeface="+mn-lt"/>
                        </a:rPr>
                        <a:t>Великомитницький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41</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34</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10</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15</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8</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7</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3</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r>
              <a:tr h="503643">
                <a:tc>
                  <a:txBody>
                    <a:bodyPr/>
                    <a:lstStyle/>
                    <a:p>
                      <a:r>
                        <a:rPr lang="uk-UA" sz="1400" b="1" kern="1200" dirty="0" smtClean="0">
                          <a:latin typeface="+mn-lt"/>
                        </a:rPr>
                        <a:t>Кожухівський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61</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46</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12</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27</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6</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15</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3</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7</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3</a:t>
                      </a:r>
                    </a:p>
                  </a:txBody>
                  <a:tcPr marL="68580" marR="68580" marT="0" marB="0" anchor="ctr">
                    <a:noFill/>
                  </a:tcPr>
                </a:tc>
              </a:tr>
              <a:tr h="503643">
                <a:tc>
                  <a:txBody>
                    <a:bodyPr/>
                    <a:lstStyle/>
                    <a:p>
                      <a:r>
                        <a:rPr lang="uk-UA" sz="1400" b="1" kern="1200" dirty="0" smtClean="0">
                          <a:latin typeface="+mn-lt"/>
                        </a:rPr>
                        <a:t>Кривошиївський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29</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22</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16</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4</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7</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3</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r>
              <a:tr h="503643">
                <a:tc>
                  <a:txBody>
                    <a:bodyPr/>
                    <a:lstStyle/>
                    <a:p>
                      <a:r>
                        <a:rPr lang="uk-UA" sz="1400" b="1" kern="1200" dirty="0" smtClean="0">
                          <a:latin typeface="+mn-lt"/>
                        </a:rPr>
                        <a:t>Широкогребельський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32</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26</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5</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19</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1" dirty="0" smtClean="0">
                          <a:latin typeface="+mn-lt"/>
                          <a:ea typeface="Times New Roman"/>
                          <a:cs typeface="Times New Roman"/>
                        </a:rPr>
                        <a:t>6</a:t>
                      </a:r>
                      <a:endParaRPr lang="uk-UA" sz="14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r>
              <a:tr h="503643">
                <a:tc>
                  <a:txBody>
                    <a:bodyPr/>
                    <a:lstStyle/>
                    <a:p>
                      <a:r>
                        <a:rPr lang="uk-UA" sz="1400" b="1" kern="1200" dirty="0" smtClean="0">
                          <a:latin typeface="+mn-lt"/>
                        </a:rPr>
                        <a:t>Порицький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63</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53</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smtClean="0">
                          <a:latin typeface="+mn-lt"/>
                          <a:ea typeface="Times New Roman"/>
                          <a:cs typeface="Times New Roman"/>
                        </a:rPr>
                        <a:t>3</a:t>
                      </a:r>
                      <a:endParaRPr lang="uk-UA" sz="14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16</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29</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5</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10</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7</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r>
              <a:tr h="503643">
                <a:tc>
                  <a:txBody>
                    <a:bodyPr/>
                    <a:lstStyle/>
                    <a:p>
                      <a:r>
                        <a:rPr lang="uk-UA" sz="1400" b="1" kern="1200" dirty="0" smtClean="0">
                          <a:latin typeface="+mn-lt"/>
                        </a:rPr>
                        <a:t>Соколівський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400" b="1" i="0" u="none" dirty="0" smtClean="0">
                          <a:latin typeface="+mn-lt"/>
                        </a:rPr>
                        <a:t>65</a:t>
                      </a:r>
                      <a:endParaRPr lang="uk-UA" sz="1400" b="1" i="0" u="none" dirty="0">
                        <a:latin typeface="+mn-lt"/>
                      </a:endParaRPr>
                    </a:p>
                  </a:txBody>
                  <a:tcPr>
                    <a:solidFill>
                      <a:schemeClr val="accent1">
                        <a:lumMod val="20000"/>
                        <a:lumOff val="80000"/>
                      </a:schemeClr>
                    </a:solidFill>
                  </a:tcPr>
                </a:tc>
                <a:tc>
                  <a:txBody>
                    <a:bodyPr/>
                    <a:lstStyle/>
                    <a:p>
                      <a:pPr algn="ctr"/>
                      <a:r>
                        <a:rPr lang="uk-UA" sz="1400" b="1" i="0" u="none" dirty="0" smtClean="0">
                          <a:latin typeface="+mn-lt"/>
                        </a:rPr>
                        <a:t>54</a:t>
                      </a:r>
                      <a:endParaRPr lang="uk-UA" sz="1400" b="1" i="0" u="none" dirty="0">
                        <a:latin typeface="+mn-lt"/>
                      </a:endParaRPr>
                    </a:p>
                  </a:txBody>
                  <a:tcP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5</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17</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25</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7</a:t>
                      </a:r>
                    </a:p>
                  </a:txBody>
                  <a:tcPr marL="68580" marR="68580" marT="0" marB="0" anchor="ctr">
                    <a:noFill/>
                  </a:tcPr>
                </a:tc>
                <a:tc>
                  <a:txBody>
                    <a:bodyPr/>
                    <a:lstStyle/>
                    <a:p>
                      <a:pPr algn="ctr">
                        <a:lnSpc>
                          <a:spcPct val="115000"/>
                        </a:lnSpc>
                        <a:spcAft>
                          <a:spcPts val="0"/>
                        </a:spcAft>
                      </a:pPr>
                      <a:r>
                        <a:rPr lang="uk-UA" sz="1400" b="1" dirty="0">
                          <a:latin typeface="+mn-lt"/>
                          <a:ea typeface="Times New Roman"/>
                          <a:cs typeface="Times New Roman"/>
                        </a:rPr>
                        <a:t>11</a:t>
                      </a: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400" b="0" dirty="0">
                          <a:latin typeface="+mn-lt"/>
                          <a:ea typeface="Times New Roman"/>
                          <a:cs typeface="Times New Roman"/>
                        </a:rPr>
                        <a:t>0</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2</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5</a:t>
                      </a:r>
                    </a:p>
                  </a:txBody>
                  <a:tcPr marL="68580" marR="68580" marT="0" marB="0" anchor="ctr">
                    <a:noFill/>
                  </a:tcPr>
                </a:tc>
                <a:tc>
                  <a:txBody>
                    <a:bodyPr/>
                    <a:lstStyle/>
                    <a:p>
                      <a:pPr algn="ctr">
                        <a:lnSpc>
                          <a:spcPct val="115000"/>
                        </a:lnSpc>
                        <a:spcAft>
                          <a:spcPts val="0"/>
                        </a:spcAft>
                      </a:pPr>
                      <a:r>
                        <a:rPr lang="uk-UA" sz="1400" b="0" dirty="0">
                          <a:latin typeface="+mn-lt"/>
                          <a:ea typeface="Times New Roman"/>
                          <a:cs typeface="Times New Roman"/>
                        </a:rPr>
                        <a:t>4</a:t>
                      </a:r>
                    </a:p>
                  </a:txBody>
                  <a:tcPr marL="68580" marR="68580" marT="0" marB="0" anchor="ctr">
                    <a:noFill/>
                  </a:tcPr>
                </a:tc>
              </a:tr>
            </a:tbl>
          </a:graphicData>
        </a:graphic>
      </p:graphicFrame>
      <p:pic>
        <p:nvPicPr>
          <p:cNvPr id="12" name="Рисунок 11" descr="images (12).jpg"/>
          <p:cNvPicPr>
            <a:picLocks noChangeAspect="1"/>
          </p:cNvPicPr>
          <p:nvPr/>
        </p:nvPicPr>
        <p:blipFill>
          <a:blip r:embed="rId3"/>
          <a:stretch>
            <a:fillRect/>
          </a:stretch>
        </p:blipFill>
        <p:spPr>
          <a:xfrm>
            <a:off x="214282" y="785794"/>
            <a:ext cx="1928825" cy="15001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sz="half" idx="2"/>
          </p:nvPr>
        </p:nvGraphicFramePr>
        <p:xfrm>
          <a:off x="0" y="1357274"/>
          <a:ext cx="5000628" cy="5500726"/>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idx="1"/>
          </p:nvPr>
        </p:nvSpPr>
        <p:spPr>
          <a:xfrm>
            <a:off x="0" y="0"/>
            <a:ext cx="4929190" cy="1500174"/>
          </a:xfrm>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a:r>
              <a:rPr lang="uk-UA" sz="8000" dirty="0" smtClean="0">
                <a:solidFill>
                  <a:srgbClr val="FFFF00"/>
                </a:solidFill>
              </a:rPr>
              <a:t>Частка чоловіків серед педагогічних працівників  (із загальної кількості педагогічних працівників</a:t>
            </a:r>
            <a:r>
              <a:rPr lang="uk-UA" sz="5600" dirty="0" smtClean="0">
                <a:solidFill>
                  <a:srgbClr val="FFFF00"/>
                </a:solidFill>
              </a:rPr>
              <a:t>)</a:t>
            </a:r>
          </a:p>
        </p:txBody>
      </p:sp>
      <p:sp>
        <p:nvSpPr>
          <p:cNvPr id="7" name="Текст 6"/>
          <p:cNvSpPr>
            <a:spLocks noGrp="1"/>
          </p:cNvSpPr>
          <p:nvPr>
            <p:ph type="body" sz="quarter" idx="3"/>
          </p:nvPr>
        </p:nvSpPr>
        <p:spPr>
          <a:xfrm>
            <a:off x="5000628" y="0"/>
            <a:ext cx="4143372" cy="1500174"/>
          </a:xfrm>
        </p:spPr>
        <p:style>
          <a:lnRef idx="0">
            <a:schemeClr val="accent1"/>
          </a:lnRef>
          <a:fillRef idx="3">
            <a:schemeClr val="accent1"/>
          </a:fillRef>
          <a:effectRef idx="3">
            <a:schemeClr val="accent1"/>
          </a:effectRef>
          <a:fontRef idx="minor">
            <a:schemeClr val="lt1"/>
          </a:fontRef>
        </p:style>
        <p:txBody>
          <a:bodyPr lIns="0" tIns="0" rIns="0" bIns="0" anchor="ctr">
            <a:normAutofit/>
          </a:bodyPr>
          <a:lstStyle/>
          <a:p>
            <a:pPr algn="ctr"/>
            <a:r>
              <a:rPr lang="uk-UA" sz="2600" dirty="0" smtClean="0">
                <a:solidFill>
                  <a:srgbClr val="FFFF00"/>
                </a:solidFill>
              </a:rPr>
              <a:t>Кількість чоловіків </a:t>
            </a:r>
          </a:p>
          <a:p>
            <a:pPr algn="ctr"/>
            <a:r>
              <a:rPr lang="uk-UA" sz="2600" dirty="0" smtClean="0">
                <a:solidFill>
                  <a:srgbClr val="FFFF00"/>
                </a:solidFill>
              </a:rPr>
              <a:t>серед педагогічних працівників у громаді</a:t>
            </a:r>
            <a:endParaRPr lang="uk-UA" sz="2600" dirty="0">
              <a:solidFill>
                <a:srgbClr val="FFFF00"/>
              </a:solidFill>
            </a:endParaRPr>
          </a:p>
        </p:txBody>
      </p:sp>
      <p:cxnSp>
        <p:nvCxnSpPr>
          <p:cNvPr id="22" name="Прямая со стрелкой 21"/>
          <p:cNvCxnSpPr/>
          <p:nvPr/>
        </p:nvCxnSpPr>
        <p:spPr>
          <a:xfrm>
            <a:off x="0" y="1500174"/>
            <a:ext cx="928662" cy="214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44" name="Содержимое 43"/>
          <p:cNvGraphicFramePr>
            <a:graphicFrameLocks noGrp="1"/>
          </p:cNvGraphicFramePr>
          <p:nvPr>
            <p:ph sz="quarter" idx="4"/>
          </p:nvPr>
        </p:nvGraphicFramePr>
        <p:xfrm>
          <a:off x="5286380" y="2714620"/>
          <a:ext cx="3857620"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Стрелка вниз 45"/>
          <p:cNvSpPr/>
          <p:nvPr/>
        </p:nvSpPr>
        <p:spPr>
          <a:xfrm>
            <a:off x="6143636" y="1500174"/>
            <a:ext cx="1714512" cy="1143008"/>
          </a:xfrm>
          <a:prstGeom prst="downArrow">
            <a:avLst>
              <a:gd name="adj1" fmla="val 50000"/>
              <a:gd name="adj2" fmla="val 5710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b="1" dirty="0" smtClean="0">
                <a:solidFill>
                  <a:schemeClr val="tx1"/>
                </a:solidFill>
              </a:rPr>
              <a:t>72</a:t>
            </a:r>
            <a:endParaRPr lang="uk-UA" sz="48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0"/>
            <a:ext cx="9144000" cy="785794"/>
          </a:xfrm>
        </p:spPr>
        <p:style>
          <a:lnRef idx="0">
            <a:schemeClr val="accent5"/>
          </a:lnRef>
          <a:fillRef idx="3">
            <a:schemeClr val="accent5"/>
          </a:fillRef>
          <a:effectRef idx="3">
            <a:schemeClr val="accent5"/>
          </a:effectRef>
          <a:fontRef idx="minor">
            <a:schemeClr val="lt1"/>
          </a:fontRef>
        </p:style>
        <p:txBody>
          <a:bodyPr>
            <a:noAutofit/>
          </a:bodyPr>
          <a:lstStyle/>
          <a:p>
            <a:r>
              <a:rPr lang="uk-UA" sz="2200" b="1" dirty="0" smtClean="0"/>
              <a:t>Частка дітей дошкільного віку, охоплених послугами дошкільної освіти </a:t>
            </a:r>
            <a:r>
              <a:rPr lang="uk-UA" sz="2200" dirty="0" smtClean="0"/>
              <a:t/>
            </a:r>
            <a:br>
              <a:rPr lang="uk-UA" sz="2200" dirty="0" smtClean="0"/>
            </a:br>
            <a:r>
              <a:rPr lang="uk-UA" sz="2200" b="1" dirty="0" smtClean="0"/>
              <a:t>(із загальної кількості дітей дошкільного віку)</a:t>
            </a:r>
            <a:endParaRPr lang="uk-UA" sz="2200" dirty="0"/>
          </a:p>
        </p:txBody>
      </p:sp>
      <p:graphicFrame>
        <p:nvGraphicFramePr>
          <p:cNvPr id="13" name="Содержимое 12"/>
          <p:cNvGraphicFramePr>
            <a:graphicFrameLocks noGrp="1"/>
          </p:cNvGraphicFramePr>
          <p:nvPr>
            <p:ph idx="1"/>
          </p:nvPr>
        </p:nvGraphicFramePr>
        <p:xfrm>
          <a:off x="142844" y="785794"/>
          <a:ext cx="9001156" cy="5994129"/>
        </p:xfrm>
        <a:graphic>
          <a:graphicData uri="http://schemas.openxmlformats.org/drawingml/2006/table">
            <a:tbl>
              <a:tblPr firstRow="1" bandRow="1">
                <a:tableStyleId>{7DF18680-E054-41AD-8BC1-D1AEF772440D}</a:tableStyleId>
              </a:tblPr>
              <a:tblGrid>
                <a:gridCol w="2378250"/>
                <a:gridCol w="1407964"/>
                <a:gridCol w="1000132"/>
                <a:gridCol w="1000132"/>
                <a:gridCol w="785818"/>
                <a:gridCol w="857256"/>
                <a:gridCol w="785818"/>
                <a:gridCol w="785786"/>
              </a:tblGrid>
              <a:tr h="301181">
                <a:tc rowSpan="3">
                  <a:txBody>
                    <a:bodyPr/>
                    <a:lstStyle/>
                    <a:p>
                      <a:endParaRPr lang="uk-UA" sz="1800" b="1" dirty="0"/>
                    </a:p>
                  </a:txBody>
                  <a:tcPr>
                    <a:solidFill>
                      <a:schemeClr val="bg1"/>
                    </a:solidFill>
                  </a:tcPr>
                </a:tc>
                <a:tc rowSpan="3">
                  <a:txBody>
                    <a:bodyPr/>
                    <a:lstStyle/>
                    <a:p>
                      <a:pPr algn="ctr"/>
                      <a:r>
                        <a:rPr lang="uk-UA" sz="2000" dirty="0" smtClean="0">
                          <a:solidFill>
                            <a:schemeClr val="tx1"/>
                          </a:solidFill>
                        </a:rPr>
                        <a:t>Усього</a:t>
                      </a:r>
                      <a:endParaRPr lang="uk-UA" sz="2000" dirty="0">
                        <a:solidFill>
                          <a:schemeClr val="tx1"/>
                        </a:solidFill>
                      </a:endParaRPr>
                    </a:p>
                  </a:txBody>
                  <a:tcPr anchor="ctr"/>
                </a:tc>
                <a:tc gridSpan="2">
                  <a:txBody>
                    <a:bodyPr/>
                    <a:lstStyle/>
                    <a:p>
                      <a:pPr algn="ctr"/>
                      <a:r>
                        <a:rPr lang="uk-UA" sz="1800" dirty="0" smtClean="0">
                          <a:solidFill>
                            <a:schemeClr val="tx1"/>
                          </a:solidFill>
                        </a:rPr>
                        <a:t>З</a:t>
                      </a:r>
                      <a:r>
                        <a:rPr lang="uk-UA" sz="1800" baseline="0" dirty="0" smtClean="0">
                          <a:solidFill>
                            <a:schemeClr val="tx1"/>
                          </a:solidFill>
                        </a:rPr>
                        <a:t> </a:t>
                      </a:r>
                      <a:r>
                        <a:rPr lang="uk-UA" sz="1800" dirty="0" smtClean="0">
                          <a:solidFill>
                            <a:schemeClr val="tx1"/>
                          </a:solidFill>
                        </a:rPr>
                        <a:t>них:</a:t>
                      </a:r>
                      <a:endParaRPr lang="uk-UA" sz="1800" dirty="0">
                        <a:solidFill>
                          <a:schemeClr val="tx1"/>
                        </a:solidFill>
                      </a:endParaRPr>
                    </a:p>
                  </a:txBody>
                  <a:tcPr anchor="ctr"/>
                </a:tc>
                <a:tc hMerge="1">
                  <a:txBody>
                    <a:bodyPr/>
                    <a:lstStyle/>
                    <a:p>
                      <a:endParaRPr lang="uk-UA" dirty="0">
                        <a:solidFill>
                          <a:schemeClr val="tx1"/>
                        </a:solidFill>
                      </a:endParaRPr>
                    </a:p>
                  </a:txBody>
                  <a:tcPr>
                    <a:solidFill>
                      <a:schemeClr val="tx2">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dirty="0" smtClean="0">
                          <a:solidFill>
                            <a:schemeClr val="tx1"/>
                          </a:solidFill>
                        </a:rPr>
                        <a:t>З</a:t>
                      </a:r>
                      <a:r>
                        <a:rPr lang="uk-UA" sz="1800" baseline="0" dirty="0" smtClean="0">
                          <a:solidFill>
                            <a:schemeClr val="tx1"/>
                          </a:solidFill>
                        </a:rPr>
                        <a:t> </a:t>
                      </a:r>
                      <a:r>
                        <a:rPr lang="uk-UA" sz="1800" dirty="0" smtClean="0">
                          <a:solidFill>
                            <a:schemeClr val="tx1"/>
                          </a:solidFill>
                        </a:rPr>
                        <a:t>них:</a:t>
                      </a:r>
                    </a:p>
                  </a:txBody>
                  <a:tcPr anchor="ctr"/>
                </a:tc>
                <a:tc hMerge="1">
                  <a:txBody>
                    <a:bodyPr/>
                    <a:lstStyle/>
                    <a:p>
                      <a:endParaRPr lang="uk-UA" dirty="0">
                        <a:solidFill>
                          <a:schemeClr val="tx1"/>
                        </a:solidFill>
                      </a:endParaRPr>
                    </a:p>
                  </a:txBody>
                  <a:tcPr>
                    <a:solidFill>
                      <a:schemeClr val="tx2">
                        <a:lumMod val="20000"/>
                        <a:lumOff val="80000"/>
                      </a:schemeClr>
                    </a:solidFill>
                  </a:tcPr>
                </a:tc>
                <a:tc hMerge="1">
                  <a:txBody>
                    <a:bodyPr/>
                    <a:lstStyle/>
                    <a:p>
                      <a:endParaRPr lang="uk-UA" dirty="0">
                        <a:solidFill>
                          <a:schemeClr val="tx1"/>
                        </a:solidFill>
                      </a:endParaRPr>
                    </a:p>
                  </a:txBody>
                  <a:tcPr>
                    <a:solidFill>
                      <a:schemeClr val="tx2">
                        <a:lumMod val="20000"/>
                        <a:lumOff val="80000"/>
                      </a:schemeClr>
                    </a:solidFill>
                  </a:tcPr>
                </a:tc>
                <a:tc hMerge="1">
                  <a:txBody>
                    <a:bodyPr/>
                    <a:lstStyle/>
                    <a:p>
                      <a:endParaRPr lang="uk-UA" dirty="0">
                        <a:solidFill>
                          <a:schemeClr val="tx1"/>
                        </a:solidFill>
                      </a:endParaRPr>
                    </a:p>
                  </a:txBody>
                  <a:tcPr>
                    <a:solidFill>
                      <a:schemeClr val="tx2">
                        <a:lumMod val="20000"/>
                        <a:lumOff val="80000"/>
                      </a:schemeClr>
                    </a:solidFill>
                  </a:tcPr>
                </a:tc>
              </a:tr>
              <a:tr h="397574">
                <a:tc vMerge="1">
                  <a:txBody>
                    <a:bodyPr/>
                    <a:lstStyle/>
                    <a:p>
                      <a:endParaRPr lang="uk-UA" sz="1800" b="1" dirty="0"/>
                    </a:p>
                  </a:txBody>
                  <a:tcPr>
                    <a:solidFill>
                      <a:schemeClr val="tx2">
                        <a:lumMod val="20000"/>
                        <a:lumOff val="80000"/>
                      </a:schemeClr>
                    </a:solidFill>
                  </a:tcPr>
                </a:tc>
                <a:tc vMerge="1">
                  <a:txBody>
                    <a:bodyPr/>
                    <a:lstStyle/>
                    <a:p>
                      <a:endParaRPr lang="uk-UA" dirty="0">
                        <a:solidFill>
                          <a:schemeClr val="tx1"/>
                        </a:solidFill>
                      </a:endParaRPr>
                    </a:p>
                  </a:txBody>
                  <a:tcPr>
                    <a:solidFill>
                      <a:schemeClr val="tx2">
                        <a:lumMod val="20000"/>
                        <a:lumOff val="80000"/>
                      </a:schemeClr>
                    </a:solidFill>
                  </a:tcPr>
                </a:tc>
                <a:tc rowSpan="2">
                  <a:txBody>
                    <a:bodyPr/>
                    <a:lstStyle/>
                    <a:p>
                      <a:pPr algn="ctr"/>
                      <a:r>
                        <a:rPr lang="uk-UA" sz="1600" b="1" dirty="0" smtClean="0"/>
                        <a:t>дівчата</a:t>
                      </a:r>
                      <a:endParaRPr lang="uk-UA" sz="1600" b="1" dirty="0">
                        <a:solidFill>
                          <a:schemeClr val="tx1"/>
                        </a:solidFill>
                      </a:endParaRPr>
                    </a:p>
                  </a:txBody>
                  <a:tcPr anchor="ctr"/>
                </a:tc>
                <a:tc rowSpan="2">
                  <a:txBody>
                    <a:bodyPr/>
                    <a:lstStyle/>
                    <a:p>
                      <a:pPr algn="ctr"/>
                      <a:r>
                        <a:rPr lang="uk-UA" sz="1600" b="1" dirty="0" smtClean="0"/>
                        <a:t> хлопці</a:t>
                      </a:r>
                      <a:endParaRPr lang="uk-UA" sz="1600" b="1" dirty="0">
                        <a:solidFill>
                          <a:schemeClr val="tx1"/>
                        </a:solidFill>
                      </a:endParaRPr>
                    </a:p>
                  </a:txBody>
                  <a:tcPr anchor="ctr"/>
                </a:tc>
                <a:tc gridSpan="2">
                  <a:txBody>
                    <a:bodyPr/>
                    <a:lstStyle/>
                    <a:p>
                      <a:pPr algn="ctr"/>
                      <a:r>
                        <a:rPr lang="uk-UA" sz="1600" b="1" dirty="0" smtClean="0"/>
                        <a:t>дівчат</a:t>
                      </a:r>
                      <a:endParaRPr lang="uk-UA" sz="1600" b="1" dirty="0">
                        <a:solidFill>
                          <a:schemeClr val="tx1"/>
                        </a:solidFill>
                      </a:endParaRPr>
                    </a:p>
                  </a:txBody>
                  <a:tcPr anchor="ctr"/>
                </a:tc>
                <a:tc hMerge="1">
                  <a:txBody>
                    <a:bodyPr/>
                    <a:lstStyle/>
                    <a:p>
                      <a:endParaRPr lang="uk-UA" dirty="0">
                        <a:solidFill>
                          <a:schemeClr val="tx1"/>
                        </a:solidFill>
                      </a:endParaRPr>
                    </a:p>
                  </a:txBody>
                  <a:tcPr>
                    <a:solidFill>
                      <a:schemeClr val="tx2">
                        <a:lumMod val="20000"/>
                        <a:lumOff val="80000"/>
                      </a:schemeClr>
                    </a:solidFill>
                  </a:tcPr>
                </a:tc>
                <a:tc gridSpan="2">
                  <a:txBody>
                    <a:bodyPr/>
                    <a:lstStyle/>
                    <a:p>
                      <a:pPr algn="ctr"/>
                      <a:r>
                        <a:rPr lang="uk-UA" sz="1600" b="1" dirty="0" smtClean="0"/>
                        <a:t>хлопців</a:t>
                      </a:r>
                      <a:endParaRPr lang="uk-UA" sz="1600" b="1" dirty="0">
                        <a:solidFill>
                          <a:schemeClr val="tx1"/>
                        </a:solidFill>
                      </a:endParaRPr>
                    </a:p>
                  </a:txBody>
                  <a:tcPr anchor="ctr"/>
                </a:tc>
                <a:tc hMerge="1">
                  <a:txBody>
                    <a:bodyPr/>
                    <a:lstStyle/>
                    <a:p>
                      <a:endParaRPr lang="uk-UA" dirty="0">
                        <a:solidFill>
                          <a:schemeClr val="tx1"/>
                        </a:solidFill>
                      </a:endParaRPr>
                    </a:p>
                  </a:txBody>
                  <a:tcPr>
                    <a:solidFill>
                      <a:schemeClr val="tx2">
                        <a:lumMod val="20000"/>
                        <a:lumOff val="80000"/>
                      </a:schemeClr>
                    </a:solidFill>
                  </a:tcPr>
                </a:tc>
              </a:tr>
              <a:tr h="301181">
                <a:tc vMerge="1">
                  <a:txBody>
                    <a:bodyPr/>
                    <a:lstStyle/>
                    <a:p>
                      <a:endParaRPr lang="uk-UA" sz="1800" b="1" dirty="0"/>
                    </a:p>
                  </a:txBody>
                  <a:tcPr>
                    <a:solidFill>
                      <a:schemeClr val="tx2">
                        <a:lumMod val="20000"/>
                        <a:lumOff val="80000"/>
                      </a:schemeClr>
                    </a:solidFill>
                  </a:tcPr>
                </a:tc>
                <a:tc vMerge="1">
                  <a:txBody>
                    <a:bodyPr/>
                    <a:lstStyle/>
                    <a:p>
                      <a:endParaRPr lang="uk-UA" dirty="0"/>
                    </a:p>
                  </a:txBody>
                  <a:tcPr>
                    <a:solidFill>
                      <a:schemeClr val="tx2">
                        <a:lumMod val="20000"/>
                        <a:lumOff val="80000"/>
                      </a:schemeClr>
                    </a:solidFill>
                  </a:tcPr>
                </a:tc>
                <a:tc vMerge="1">
                  <a:txBody>
                    <a:bodyPr/>
                    <a:lstStyle/>
                    <a:p>
                      <a:endParaRPr lang="uk-UA" dirty="0"/>
                    </a:p>
                  </a:txBody>
                  <a:tcPr>
                    <a:solidFill>
                      <a:schemeClr val="tx2">
                        <a:lumMod val="20000"/>
                        <a:lumOff val="80000"/>
                      </a:schemeClr>
                    </a:solidFill>
                  </a:tcPr>
                </a:tc>
                <a:tc vMerge="1">
                  <a:txBody>
                    <a:bodyPr/>
                    <a:lstStyle/>
                    <a:p>
                      <a:endParaRPr lang="uk-UA" dirty="0"/>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dirty="0" smtClean="0"/>
                        <a:t>до 4 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dirty="0" smtClean="0"/>
                        <a:t>4-6 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dirty="0" smtClean="0"/>
                        <a:t>до 4 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dirty="0" smtClean="0"/>
                        <a:t>4-6 р.</a:t>
                      </a:r>
                    </a:p>
                  </a:txBody>
                  <a:tcPr anchor="ctr"/>
                </a:tc>
              </a:tr>
              <a:tr h="397574">
                <a:tc>
                  <a:txBody>
                    <a:bodyPr/>
                    <a:lstStyle/>
                    <a:p>
                      <a:pPr>
                        <a:spcBef>
                          <a:spcPts val="0"/>
                        </a:spcBef>
                      </a:pPr>
                      <a:r>
                        <a:rPr lang="uk-UA" sz="1800" b="1" i="0" kern="1200" dirty="0" smtClean="0"/>
                        <a:t>Хмільницька міська ТГ</a:t>
                      </a:r>
                      <a:endParaRPr lang="uk-UA" sz="1800" b="1" i="0" dirty="0"/>
                    </a:p>
                  </a:txBody>
                  <a:tcPr marL="0" marR="0" marT="0" marB="0" anchor="ctr"/>
                </a:tc>
                <a:tc>
                  <a:txBody>
                    <a:bodyPr/>
                    <a:lstStyle/>
                    <a:p>
                      <a:pPr algn="ctr">
                        <a:lnSpc>
                          <a:spcPct val="115000"/>
                        </a:lnSpc>
                        <a:spcAft>
                          <a:spcPts val="0"/>
                        </a:spcAft>
                      </a:pPr>
                      <a:r>
                        <a:rPr lang="uk-UA" sz="1600" b="1" dirty="0" smtClean="0">
                          <a:latin typeface="Times New Roman"/>
                          <a:ea typeface="Times New Roman"/>
                          <a:cs typeface="Times New Roman"/>
                        </a:rPr>
                        <a:t>1071  / </a:t>
                      </a:r>
                      <a:r>
                        <a:rPr lang="uk-UA" sz="1600" b="1" dirty="0">
                          <a:latin typeface="Times New Roman"/>
                          <a:ea typeface="Times New Roman"/>
                          <a:cs typeface="Times New Roman"/>
                        </a:rPr>
                        <a:t>(88%)</a:t>
                      </a:r>
                      <a:endParaRPr lang="uk-UA" sz="16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600" b="1" dirty="0">
                          <a:latin typeface="Times New Roman"/>
                          <a:ea typeface="Times New Roman"/>
                          <a:cs typeface="Times New Roman"/>
                        </a:rPr>
                        <a:t>504</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dirty="0">
                          <a:latin typeface="Times New Roman"/>
                          <a:ea typeface="Times New Roman"/>
                          <a:cs typeface="Times New Roman"/>
                        </a:rPr>
                        <a:t>567</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a:latin typeface="Times New Roman"/>
                          <a:ea typeface="Times New Roman"/>
                          <a:cs typeface="Times New Roman"/>
                        </a:rPr>
                        <a:t>246</a:t>
                      </a:r>
                      <a:endParaRPr lang="uk-UA"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a:latin typeface="Times New Roman"/>
                          <a:ea typeface="Times New Roman"/>
                          <a:cs typeface="Times New Roman"/>
                        </a:rPr>
                        <a:t>258</a:t>
                      </a:r>
                      <a:endParaRPr lang="uk-UA"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a:latin typeface="Times New Roman"/>
                          <a:ea typeface="Times New Roman"/>
                          <a:cs typeface="Times New Roman"/>
                        </a:rPr>
                        <a:t>264</a:t>
                      </a:r>
                      <a:endParaRPr lang="uk-UA"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dirty="0">
                          <a:latin typeface="Times New Roman"/>
                          <a:ea typeface="Times New Roman"/>
                          <a:cs typeface="Times New Roman"/>
                        </a:rPr>
                        <a:t>303</a:t>
                      </a:r>
                      <a:endParaRPr lang="uk-UA" sz="1600" b="1" dirty="0">
                        <a:latin typeface="Calibri"/>
                        <a:ea typeface="Times New Roman"/>
                        <a:cs typeface="Times New Roman"/>
                      </a:endParaRPr>
                    </a:p>
                  </a:txBody>
                  <a:tcPr marL="68580" marR="68580" marT="0" marB="0" anchor="ctr"/>
                </a:tc>
              </a:tr>
              <a:tr h="397574">
                <a:tc>
                  <a:txBody>
                    <a:bodyPr/>
                    <a:lstStyle/>
                    <a:p>
                      <a:pPr>
                        <a:spcBef>
                          <a:spcPts val="0"/>
                        </a:spcBef>
                      </a:pPr>
                      <a:r>
                        <a:rPr lang="uk-UA" sz="1800" b="1" i="0" kern="1200" dirty="0" smtClean="0"/>
                        <a:t>м. Хмільник</a:t>
                      </a:r>
                      <a:endParaRPr lang="uk-UA" sz="1800" b="1" i="0" dirty="0"/>
                    </a:p>
                  </a:txBody>
                  <a:tcPr marL="0" marR="0" marT="0" marB="0" anchor="ctr"/>
                </a:tc>
                <a:tc>
                  <a:txBody>
                    <a:bodyPr/>
                    <a:lstStyle/>
                    <a:p>
                      <a:pPr algn="ctr">
                        <a:lnSpc>
                          <a:spcPct val="115000"/>
                        </a:lnSpc>
                        <a:spcAft>
                          <a:spcPts val="0"/>
                        </a:spcAft>
                      </a:pPr>
                      <a:r>
                        <a:rPr lang="en-US" sz="1600" b="1" dirty="0" smtClean="0">
                          <a:latin typeface="Times New Roman"/>
                          <a:ea typeface="Times New Roman"/>
                          <a:cs typeface="Times New Roman"/>
                        </a:rPr>
                        <a:t>778</a:t>
                      </a:r>
                      <a:r>
                        <a:rPr lang="uk-UA" sz="1600" b="1" dirty="0" smtClean="0">
                          <a:latin typeface="Times New Roman"/>
                          <a:ea typeface="Times New Roman"/>
                          <a:cs typeface="Times New Roman"/>
                        </a:rPr>
                        <a:t> /</a:t>
                      </a:r>
                      <a:r>
                        <a:rPr lang="en-US" sz="1600" b="1" dirty="0" smtClean="0">
                          <a:latin typeface="Times New Roman"/>
                          <a:ea typeface="Times New Roman"/>
                          <a:cs typeface="Times New Roman"/>
                        </a:rPr>
                        <a:t> </a:t>
                      </a:r>
                      <a:r>
                        <a:rPr lang="uk-UA" sz="1600" b="1" dirty="0">
                          <a:latin typeface="Times New Roman"/>
                          <a:ea typeface="Times New Roman"/>
                          <a:cs typeface="Times New Roman"/>
                        </a:rPr>
                        <a:t>(76%)</a:t>
                      </a:r>
                      <a:endParaRPr lang="uk-UA" sz="16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600" b="1" dirty="0">
                          <a:latin typeface="Times New Roman"/>
                          <a:ea typeface="Times New Roman"/>
                          <a:cs typeface="Times New Roman"/>
                        </a:rPr>
                        <a:t>368</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1" dirty="0">
                          <a:latin typeface="Times New Roman"/>
                          <a:ea typeface="Times New Roman"/>
                          <a:cs typeface="Times New Roman"/>
                        </a:rPr>
                        <a:t>410</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175</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193</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179</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231</a:t>
                      </a:r>
                      <a:endParaRPr lang="uk-UA" sz="1600" b="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Лозівський </a:t>
                      </a:r>
                    </a:p>
                    <a:p>
                      <a:pPr>
                        <a:spcBef>
                          <a:spcPts val="0"/>
                        </a:spcBef>
                      </a:pP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a:latin typeface="Times New Roman"/>
                          <a:ea typeface="Times New Roman"/>
                          <a:cs typeface="Times New Roman"/>
                        </a:rPr>
                        <a:t>28 </a:t>
                      </a:r>
                      <a:r>
                        <a:rPr lang="uk-UA" sz="1600" b="1" dirty="0" smtClean="0">
                          <a:latin typeface="Times New Roman"/>
                          <a:ea typeface="Times New Roman"/>
                          <a:cs typeface="Times New Roman"/>
                        </a:rPr>
                        <a:t> / (</a:t>
                      </a:r>
                      <a:r>
                        <a:rPr lang="uk-UA" sz="1600" b="1" dirty="0">
                          <a:latin typeface="Times New Roman"/>
                          <a:ea typeface="Times New Roman"/>
                          <a:cs typeface="Times New Roman"/>
                        </a:rPr>
                        <a:t>100%)</a:t>
                      </a:r>
                      <a:endParaRPr lang="uk-UA" sz="16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600" b="1" dirty="0">
                          <a:latin typeface="Times New Roman"/>
                          <a:ea typeface="Times New Roman"/>
                          <a:cs typeface="Times New Roman"/>
                        </a:rPr>
                        <a:t>16</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dirty="0">
                          <a:latin typeface="Times New Roman"/>
                          <a:ea typeface="Times New Roman"/>
                          <a:cs typeface="Times New Roman"/>
                        </a:rPr>
                        <a:t>12</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11</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5</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7</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5</a:t>
                      </a:r>
                      <a:endParaRPr lang="uk-UA" sz="1600" b="0" dirty="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Великомитницький </a:t>
                      </a: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smtClean="0">
                          <a:latin typeface="Times New Roman"/>
                          <a:ea typeface="Times New Roman"/>
                          <a:cs typeface="Times New Roman"/>
                        </a:rPr>
                        <a:t>67</a:t>
                      </a:r>
                      <a:r>
                        <a:rPr lang="uk-UA" sz="1600" b="1" baseline="0" dirty="0" smtClean="0">
                          <a:latin typeface="Times New Roman"/>
                          <a:ea typeface="Times New Roman"/>
                          <a:cs typeface="Times New Roman"/>
                        </a:rPr>
                        <a:t> / </a:t>
                      </a:r>
                      <a:r>
                        <a:rPr lang="uk-UA" sz="1600" b="1" dirty="0" smtClean="0">
                          <a:latin typeface="Times New Roman"/>
                          <a:ea typeface="Times New Roman"/>
                          <a:cs typeface="Times New Roman"/>
                        </a:rPr>
                        <a:t>(100</a:t>
                      </a:r>
                      <a:r>
                        <a:rPr lang="uk-UA" sz="1600" b="1" dirty="0">
                          <a:latin typeface="Times New Roman"/>
                          <a:ea typeface="Times New Roman"/>
                          <a:cs typeface="Times New Roman"/>
                        </a:rPr>
                        <a:t>%)</a:t>
                      </a:r>
                      <a:endParaRPr lang="uk-UA" sz="16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600" b="1" dirty="0">
                          <a:latin typeface="Times New Roman"/>
                          <a:ea typeface="Times New Roman"/>
                          <a:cs typeface="Times New Roman"/>
                        </a:rPr>
                        <a:t>33</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1" dirty="0">
                          <a:latin typeface="Times New Roman"/>
                          <a:ea typeface="Times New Roman"/>
                          <a:cs typeface="Times New Roman"/>
                        </a:rPr>
                        <a:t>34</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14</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19</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24</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10</a:t>
                      </a:r>
                      <a:endParaRPr lang="uk-UA" sz="1600" b="0" dirty="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Кожухівський </a:t>
                      </a: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a:latin typeface="Times New Roman"/>
                          <a:ea typeface="Times New Roman"/>
                          <a:cs typeface="Times New Roman"/>
                        </a:rPr>
                        <a:t>15 </a:t>
                      </a:r>
                      <a:r>
                        <a:rPr lang="uk-UA" sz="1600" b="1" dirty="0" smtClean="0">
                          <a:latin typeface="Times New Roman"/>
                          <a:ea typeface="Times New Roman"/>
                          <a:cs typeface="Times New Roman"/>
                        </a:rPr>
                        <a:t>/ (</a:t>
                      </a:r>
                      <a:r>
                        <a:rPr lang="uk-UA" sz="1600" b="1" dirty="0">
                          <a:latin typeface="Times New Roman"/>
                          <a:ea typeface="Times New Roman"/>
                          <a:cs typeface="Times New Roman"/>
                        </a:rPr>
                        <a:t>100%)</a:t>
                      </a:r>
                      <a:endParaRPr lang="uk-UA" sz="16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600" b="1" dirty="0">
                          <a:latin typeface="Times New Roman"/>
                          <a:ea typeface="Times New Roman"/>
                          <a:cs typeface="Times New Roman"/>
                        </a:rPr>
                        <a:t>10</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1" dirty="0">
                          <a:latin typeface="Times New Roman"/>
                          <a:ea typeface="Times New Roman"/>
                          <a:cs typeface="Times New Roman"/>
                        </a:rPr>
                        <a:t>5</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6</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2</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3</a:t>
                      </a:r>
                      <a:endParaRPr lang="uk-UA" sz="1600" b="0" dirty="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Кривошиївський</a:t>
                      </a:r>
                    </a:p>
                    <a:p>
                      <a:pPr>
                        <a:spcBef>
                          <a:spcPts val="0"/>
                        </a:spcBef>
                      </a:pP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en-US" sz="1600" b="1" dirty="0">
                          <a:latin typeface="Times New Roman"/>
                          <a:ea typeface="Times New Roman"/>
                          <a:cs typeface="Times New Roman"/>
                        </a:rPr>
                        <a:t>33</a:t>
                      </a:r>
                      <a:r>
                        <a:rPr lang="uk-UA" sz="1600" b="1" dirty="0">
                          <a:latin typeface="Times New Roman"/>
                          <a:ea typeface="Times New Roman"/>
                          <a:cs typeface="Times New Roman"/>
                        </a:rPr>
                        <a:t> </a:t>
                      </a:r>
                      <a:r>
                        <a:rPr lang="uk-UA" sz="1600" b="1" dirty="0" smtClean="0">
                          <a:latin typeface="Times New Roman"/>
                          <a:ea typeface="Times New Roman"/>
                          <a:cs typeface="Times New Roman"/>
                        </a:rPr>
                        <a:t>/ (</a:t>
                      </a:r>
                      <a:r>
                        <a:rPr lang="uk-UA" sz="1600" b="1" dirty="0">
                          <a:latin typeface="Times New Roman"/>
                          <a:ea typeface="Times New Roman"/>
                          <a:cs typeface="Times New Roman"/>
                        </a:rPr>
                        <a:t>100%)</a:t>
                      </a:r>
                      <a:endParaRPr lang="uk-UA" sz="16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600" b="1" dirty="0">
                          <a:latin typeface="Times New Roman"/>
                          <a:ea typeface="Times New Roman"/>
                          <a:cs typeface="Times New Roman"/>
                        </a:rPr>
                        <a:t>14</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1" dirty="0">
                          <a:latin typeface="Times New Roman"/>
                          <a:ea typeface="Times New Roman"/>
                          <a:cs typeface="Times New Roman"/>
                        </a:rPr>
                        <a:t>19</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10</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a:latin typeface="Times New Roman"/>
                          <a:ea typeface="Times New Roman"/>
                          <a:cs typeface="Times New Roman"/>
                        </a:rPr>
                        <a:t>11</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8</a:t>
                      </a:r>
                      <a:endParaRPr lang="uk-UA" sz="1600" b="0" dirty="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Широкогребельський</a:t>
                      </a:r>
                    </a:p>
                    <a:p>
                      <a:pPr>
                        <a:spcBef>
                          <a:spcPts val="0"/>
                        </a:spcBef>
                      </a:pP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smtClean="0">
                          <a:latin typeface="Times New Roman"/>
                          <a:ea typeface="Times New Roman"/>
                          <a:cs typeface="Times New Roman"/>
                        </a:rPr>
                        <a:t>61 / </a:t>
                      </a:r>
                      <a:r>
                        <a:rPr lang="uk-UA" sz="1600" b="1" dirty="0">
                          <a:latin typeface="Times New Roman"/>
                          <a:ea typeface="Times New Roman"/>
                          <a:cs typeface="Times New Roman"/>
                        </a:rPr>
                        <a:t>(100%)</a:t>
                      </a:r>
                      <a:endParaRPr lang="uk-UA" sz="16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600" b="1" dirty="0">
                          <a:latin typeface="Times New Roman"/>
                          <a:ea typeface="Times New Roman"/>
                          <a:cs typeface="Times New Roman"/>
                        </a:rPr>
                        <a:t>26</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dirty="0">
                          <a:latin typeface="Times New Roman"/>
                          <a:ea typeface="Times New Roman"/>
                          <a:cs typeface="Times New Roman"/>
                        </a:rPr>
                        <a:t>35</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13</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a:latin typeface="Times New Roman"/>
                          <a:ea typeface="Times New Roman"/>
                          <a:cs typeface="Times New Roman"/>
                        </a:rPr>
                        <a:t>13</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a:latin typeface="Times New Roman"/>
                          <a:ea typeface="Times New Roman"/>
                          <a:cs typeface="Times New Roman"/>
                        </a:rPr>
                        <a:t>19</a:t>
                      </a:r>
                      <a:endParaRPr lang="uk-UA" sz="16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16</a:t>
                      </a:r>
                      <a:endParaRPr lang="uk-UA" sz="1600" b="0" dirty="0">
                        <a:latin typeface="Calibri"/>
                        <a:ea typeface="Times New Roman"/>
                        <a:cs typeface="Times New Roman"/>
                      </a:endParaRPr>
                    </a:p>
                  </a:txBody>
                  <a:tcPr marL="68580" marR="68580" marT="0" marB="0" anchor="ctr"/>
                </a:tc>
              </a:tr>
              <a:tr h="566784">
                <a:tc>
                  <a:txBody>
                    <a:bodyPr/>
                    <a:lstStyle/>
                    <a:p>
                      <a:pPr>
                        <a:spcBef>
                          <a:spcPts val="0"/>
                        </a:spcBef>
                      </a:pPr>
                      <a:r>
                        <a:rPr lang="uk-UA" sz="1800" b="1" i="0" kern="1200" dirty="0" smtClean="0"/>
                        <a:t>Порицький</a:t>
                      </a:r>
                    </a:p>
                    <a:p>
                      <a:pPr>
                        <a:spcBef>
                          <a:spcPts val="0"/>
                        </a:spcBef>
                      </a:pP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a:latin typeface="Times New Roman"/>
                          <a:ea typeface="Times New Roman"/>
                          <a:cs typeface="Times New Roman"/>
                        </a:rPr>
                        <a:t>49 </a:t>
                      </a:r>
                      <a:r>
                        <a:rPr lang="uk-UA" sz="1600" b="1" dirty="0" smtClean="0">
                          <a:latin typeface="Times New Roman"/>
                          <a:ea typeface="Times New Roman"/>
                          <a:cs typeface="Times New Roman"/>
                        </a:rPr>
                        <a:t>/ (</a:t>
                      </a:r>
                      <a:r>
                        <a:rPr lang="uk-UA" sz="1600" b="1" dirty="0">
                          <a:latin typeface="Times New Roman"/>
                          <a:ea typeface="Times New Roman"/>
                          <a:cs typeface="Times New Roman"/>
                        </a:rPr>
                        <a:t>100%)</a:t>
                      </a:r>
                      <a:endParaRPr lang="uk-UA" sz="16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600" b="1" dirty="0">
                          <a:latin typeface="Times New Roman"/>
                          <a:ea typeface="Times New Roman"/>
                          <a:cs typeface="Times New Roman"/>
                        </a:rPr>
                        <a:t>19</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1" dirty="0">
                          <a:latin typeface="Times New Roman"/>
                          <a:ea typeface="Times New Roman"/>
                          <a:cs typeface="Times New Roman"/>
                        </a:rPr>
                        <a:t>30</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14</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5</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12</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b="0" dirty="0">
                          <a:latin typeface="Times New Roman"/>
                          <a:ea typeface="Times New Roman"/>
                          <a:cs typeface="Times New Roman"/>
                        </a:rPr>
                        <a:t>18</a:t>
                      </a:r>
                      <a:endParaRPr lang="uk-UA" sz="1600" b="0" dirty="0">
                        <a:latin typeface="Calibri"/>
                        <a:ea typeface="Times New Roman"/>
                        <a:cs typeface="Times New Roman"/>
                      </a:endParaRPr>
                    </a:p>
                  </a:txBody>
                  <a:tcPr marL="68580" marR="68580" marT="0" marB="0" anchor="ctr"/>
                </a:tc>
              </a:tr>
              <a:tr h="699663">
                <a:tc>
                  <a:txBody>
                    <a:bodyPr/>
                    <a:lstStyle/>
                    <a:p>
                      <a:pPr>
                        <a:spcBef>
                          <a:spcPts val="0"/>
                        </a:spcBef>
                      </a:pPr>
                      <a:r>
                        <a:rPr lang="uk-UA" sz="1800" b="1" i="0" kern="1200" dirty="0" smtClean="0"/>
                        <a:t>Соколівський </a:t>
                      </a:r>
                      <a:r>
                        <a:rPr lang="uk-UA" sz="1800" i="0" kern="1200" dirty="0" smtClean="0"/>
                        <a:t>старостинський округ</a:t>
                      </a:r>
                      <a:endParaRPr lang="uk-UA" sz="1800" b="1" i="0" dirty="0"/>
                    </a:p>
                  </a:txBody>
                  <a:tcPr marL="0" marR="0" marT="0" marB="0" anchor="ctr"/>
                </a:tc>
                <a:tc>
                  <a:txBody>
                    <a:bodyPr/>
                    <a:lstStyle/>
                    <a:p>
                      <a:pPr algn="ctr">
                        <a:lnSpc>
                          <a:spcPct val="115000"/>
                        </a:lnSpc>
                        <a:spcAft>
                          <a:spcPts val="0"/>
                        </a:spcAft>
                      </a:pPr>
                      <a:r>
                        <a:rPr lang="uk-UA" sz="1600" b="1" dirty="0">
                          <a:latin typeface="Times New Roman"/>
                          <a:ea typeface="Times New Roman"/>
                          <a:cs typeface="Times New Roman"/>
                        </a:rPr>
                        <a:t>40 </a:t>
                      </a:r>
                      <a:r>
                        <a:rPr lang="uk-UA" sz="1600" b="1" dirty="0" smtClean="0">
                          <a:latin typeface="Times New Roman"/>
                          <a:ea typeface="Times New Roman"/>
                          <a:cs typeface="Times New Roman"/>
                        </a:rPr>
                        <a:t>/ (</a:t>
                      </a:r>
                      <a:r>
                        <a:rPr lang="uk-UA" sz="1600" b="1" dirty="0">
                          <a:latin typeface="Times New Roman"/>
                          <a:ea typeface="Times New Roman"/>
                          <a:cs typeface="Times New Roman"/>
                        </a:rPr>
                        <a:t>100%)</a:t>
                      </a:r>
                      <a:endParaRPr lang="uk-UA" sz="16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600" b="1" dirty="0">
                          <a:latin typeface="Times New Roman"/>
                          <a:ea typeface="Times New Roman"/>
                          <a:cs typeface="Times New Roman"/>
                        </a:rPr>
                        <a:t>18</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1" dirty="0">
                          <a:latin typeface="Times New Roman"/>
                          <a:ea typeface="Times New Roman"/>
                          <a:cs typeface="Times New Roman"/>
                        </a:rPr>
                        <a:t>22</a:t>
                      </a:r>
                      <a:endParaRPr lang="uk-UA"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9</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9</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10</a:t>
                      </a:r>
                      <a:endParaRPr lang="uk-UA" sz="16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b="0" dirty="0">
                          <a:latin typeface="Times New Roman"/>
                          <a:ea typeface="Times New Roman"/>
                          <a:cs typeface="Times New Roman"/>
                        </a:rPr>
                        <a:t>12</a:t>
                      </a:r>
                      <a:endParaRPr lang="uk-UA" sz="1600" b="0" dirty="0">
                        <a:latin typeface="Calibri"/>
                        <a:ea typeface="Times New Roman"/>
                        <a:cs typeface="Times New Roman"/>
                      </a:endParaRPr>
                    </a:p>
                  </a:txBody>
                  <a:tcPr marL="68580" marR="68580" marT="0" marB="0" anchor="ctr"/>
                </a:tc>
              </a:tr>
            </a:tbl>
          </a:graphicData>
        </a:graphic>
      </p:graphicFrame>
      <p:pic>
        <p:nvPicPr>
          <p:cNvPr id="4" name="Рисунок 3" descr="images (13).jpg"/>
          <p:cNvPicPr>
            <a:picLocks noChangeAspect="1"/>
          </p:cNvPicPr>
          <p:nvPr/>
        </p:nvPicPr>
        <p:blipFill>
          <a:blip r:embed="rId3"/>
          <a:stretch>
            <a:fillRect/>
          </a:stretch>
        </p:blipFill>
        <p:spPr>
          <a:xfrm>
            <a:off x="142844" y="714356"/>
            <a:ext cx="2357454" cy="12144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0"/>
            <a:ext cx="9144000" cy="428604"/>
          </a:xfrm>
        </p:spPr>
        <p:style>
          <a:lnRef idx="1">
            <a:schemeClr val="accent3"/>
          </a:lnRef>
          <a:fillRef idx="3">
            <a:schemeClr val="accent3"/>
          </a:fillRef>
          <a:effectRef idx="2">
            <a:schemeClr val="accent3"/>
          </a:effectRef>
          <a:fontRef idx="minor">
            <a:schemeClr val="lt1"/>
          </a:fontRef>
        </p:style>
        <p:txBody>
          <a:bodyPr>
            <a:noAutofit/>
          </a:bodyPr>
          <a:lstStyle/>
          <a:p>
            <a:r>
              <a:rPr lang="uk-UA" sz="2800" b="1" dirty="0" smtClean="0"/>
              <a:t/>
            </a:r>
            <a:br>
              <a:rPr lang="uk-UA" sz="2800" b="1" dirty="0" smtClean="0"/>
            </a:br>
            <a:r>
              <a:rPr lang="uk-UA" sz="2800" b="1" dirty="0" smtClean="0"/>
              <a:t>Кількість учнів з особливими освітніми потребами</a:t>
            </a:r>
            <a:r>
              <a:rPr lang="uk-UA" sz="2800" dirty="0" smtClean="0"/>
              <a:t/>
            </a:r>
            <a:br>
              <a:rPr lang="uk-UA" sz="2800" dirty="0" smtClean="0"/>
            </a:br>
            <a:endParaRPr lang="uk-UA" sz="2800" dirty="0"/>
          </a:p>
        </p:txBody>
      </p:sp>
      <p:graphicFrame>
        <p:nvGraphicFramePr>
          <p:cNvPr id="13" name="Содержимое 12"/>
          <p:cNvGraphicFramePr>
            <a:graphicFrameLocks noGrp="1"/>
          </p:cNvGraphicFramePr>
          <p:nvPr>
            <p:ph idx="1"/>
          </p:nvPr>
        </p:nvGraphicFramePr>
        <p:xfrm>
          <a:off x="-1" y="428605"/>
          <a:ext cx="9144002" cy="6488219"/>
        </p:xfrm>
        <a:graphic>
          <a:graphicData uri="http://schemas.openxmlformats.org/drawingml/2006/table">
            <a:tbl>
              <a:tblPr firstRow="1" bandRow="1">
                <a:tableStyleId>{7DF18680-E054-41AD-8BC1-D1AEF772440D}</a:tableStyleId>
              </a:tblPr>
              <a:tblGrid>
                <a:gridCol w="2539999"/>
                <a:gridCol w="943429"/>
                <a:gridCol w="943429"/>
                <a:gridCol w="798286"/>
                <a:gridCol w="845536"/>
                <a:gridCol w="999877"/>
                <a:gridCol w="928457"/>
                <a:gridCol w="1144989"/>
              </a:tblGrid>
              <a:tr h="365761">
                <a:tc rowSpan="3">
                  <a:txBody>
                    <a:bodyPr/>
                    <a:lstStyle/>
                    <a:p>
                      <a:endParaRPr lang="uk-UA" sz="18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rowSpan="3">
                  <a:txBody>
                    <a:bodyPr/>
                    <a:lstStyle/>
                    <a:p>
                      <a:pPr algn="ctr"/>
                      <a:r>
                        <a:rPr lang="uk-UA" sz="1800" dirty="0" smtClean="0">
                          <a:solidFill>
                            <a:schemeClr val="tx1"/>
                          </a:solidFill>
                        </a:rPr>
                        <a:t>Усього</a:t>
                      </a:r>
                      <a:endParaRPr lang="uk-UA"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tc gridSpan="6">
                  <a:txBody>
                    <a:bodyPr/>
                    <a:lstStyle/>
                    <a:p>
                      <a:pPr algn="ctr"/>
                      <a:r>
                        <a:rPr lang="uk-UA" sz="2000" dirty="0" smtClean="0">
                          <a:solidFill>
                            <a:schemeClr val="tx1"/>
                          </a:solidFill>
                        </a:rPr>
                        <a:t>З</a:t>
                      </a:r>
                      <a:r>
                        <a:rPr lang="uk-UA" sz="2000" baseline="0" dirty="0" smtClean="0">
                          <a:solidFill>
                            <a:schemeClr val="tx1"/>
                          </a:solidFill>
                        </a:rPr>
                        <a:t> </a:t>
                      </a:r>
                      <a:r>
                        <a:rPr lang="uk-UA" sz="2000" dirty="0" smtClean="0">
                          <a:solidFill>
                            <a:schemeClr val="tx1"/>
                          </a:solidFill>
                        </a:rPr>
                        <a:t>них, які навчаються:</a:t>
                      </a:r>
                      <a:endParaRPr lang="uk-UA" sz="200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uk-UA" dirty="0">
                        <a:solidFill>
                          <a:schemeClr val="tx1"/>
                        </a:solidFill>
                      </a:endParaRP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uk-UA" sz="1800" dirty="0" smtClean="0">
                        <a:solidFill>
                          <a:schemeClr val="tx1"/>
                        </a:solidFill>
                      </a:endParaRPr>
                    </a:p>
                  </a:txBody>
                  <a:tcPr anchor="ctr"/>
                </a:tc>
                <a:tc hMerge="1">
                  <a:txBody>
                    <a:bodyPr/>
                    <a:lstStyle/>
                    <a:p>
                      <a:endParaRPr lang="uk-UA" dirty="0">
                        <a:solidFill>
                          <a:schemeClr val="tx1"/>
                        </a:solidFill>
                      </a:endParaRPr>
                    </a:p>
                  </a:txBody>
                  <a:tcPr>
                    <a:solidFill>
                      <a:schemeClr val="tx2">
                        <a:lumMod val="20000"/>
                        <a:lumOff val="80000"/>
                      </a:schemeClr>
                    </a:solidFill>
                  </a:tcPr>
                </a:tc>
                <a:tc hMerge="1">
                  <a:txBody>
                    <a:bodyPr/>
                    <a:lstStyle/>
                    <a:p>
                      <a:endParaRPr lang="uk-UA" dirty="0">
                        <a:solidFill>
                          <a:schemeClr val="tx1"/>
                        </a:solidFill>
                      </a:endParaRPr>
                    </a:p>
                  </a:txBody>
                  <a:tcPr>
                    <a:solidFill>
                      <a:schemeClr val="tx2">
                        <a:lumMod val="20000"/>
                        <a:lumOff val="80000"/>
                      </a:schemeClr>
                    </a:solidFill>
                  </a:tcPr>
                </a:tc>
                <a:tc hMerge="1">
                  <a:txBody>
                    <a:bodyPr/>
                    <a:lstStyle/>
                    <a:p>
                      <a:endParaRPr lang="uk-UA" dirty="0">
                        <a:solidFill>
                          <a:schemeClr val="tx1"/>
                        </a:solidFill>
                      </a:endParaRPr>
                    </a:p>
                  </a:txBody>
                  <a:tcPr>
                    <a:solidFill>
                      <a:schemeClr val="tx2">
                        <a:lumMod val="20000"/>
                        <a:lumOff val="80000"/>
                      </a:schemeClr>
                    </a:solidFill>
                  </a:tcPr>
                </a:tc>
              </a:tr>
              <a:tr h="298730">
                <a:tc vMerge="1">
                  <a:txBody>
                    <a:bodyPr/>
                    <a:lstStyle/>
                    <a:p>
                      <a:pPr>
                        <a:spcBef>
                          <a:spcPts val="0"/>
                        </a:spcBef>
                      </a:pPr>
                      <a:endParaRPr lang="uk-UA" sz="1800" b="1" i="0" dirty="0"/>
                    </a:p>
                  </a:txBody>
                  <a:tcPr marL="0" marR="0" marT="0" marB="0" anchor="ctr"/>
                </a:tc>
                <a:tc vMerge="1">
                  <a:txBody>
                    <a:bodyPr/>
                    <a:lstStyle/>
                    <a:p>
                      <a:pPr algn="ctr">
                        <a:lnSpc>
                          <a:spcPct val="115000"/>
                        </a:lnSpc>
                        <a:spcAft>
                          <a:spcPts val="0"/>
                        </a:spcAft>
                      </a:pPr>
                      <a:endParaRPr lang="uk-UA" sz="1600" b="1" dirty="0" smtClean="0">
                        <a:latin typeface="Times New Roman"/>
                        <a:ea typeface="Times New Roman"/>
                        <a:cs typeface="Times New Roman"/>
                      </a:endParaRPr>
                    </a:p>
                  </a:txBody>
                  <a:tcPr marL="68580" marR="68580" marT="0" marB="0" anchor="ctr">
                    <a:solidFill>
                      <a:schemeClr val="accent5">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b="1" dirty="0" smtClean="0"/>
                        <a:t>дівчата</a:t>
                      </a:r>
                      <a:endParaRPr lang="uk-UA" sz="2000" b="1"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uk-UA" dirty="0"/>
                    </a:p>
                  </a:txBody>
                  <a:tcPr marL="68580" marR="68580" marT="0" marB="0" anchor="ctr"/>
                </a:tc>
                <a:tc hMerge="1">
                  <a:txBody>
                    <a:bodyPr/>
                    <a:lstStyle/>
                    <a:p>
                      <a:endParaRPr lang="uk-UA" dirty="0"/>
                    </a:p>
                  </a:txBody>
                  <a:tcPr marL="68580" marR="68580"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b="1" dirty="0" smtClean="0">
                          <a:solidFill>
                            <a:schemeClr val="tx1"/>
                          </a:solidFill>
                        </a:rPr>
                        <a:t>хлопці</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uk-UA" dirty="0"/>
                    </a:p>
                  </a:txBody>
                  <a:tcPr marL="68580" marR="68580" marT="0" marB="0" anchor="ctr"/>
                </a:tc>
                <a:tc hMerge="1">
                  <a:txBody>
                    <a:bodyPr/>
                    <a:lstStyle/>
                    <a:p>
                      <a:endParaRPr lang="uk-UA" dirty="0"/>
                    </a:p>
                  </a:txBody>
                  <a:tcPr marL="68580" marR="68580" marT="0" marB="0" anchor="ctr"/>
                </a:tc>
              </a:tr>
              <a:tr h="1192897">
                <a:tc vMerge="1">
                  <a:txBody>
                    <a:bodyPr/>
                    <a:lstStyle/>
                    <a:p>
                      <a:pPr>
                        <a:spcBef>
                          <a:spcPts val="0"/>
                        </a:spcBef>
                      </a:pPr>
                      <a:endParaRPr lang="uk-UA" sz="1800" b="1" i="0" dirty="0"/>
                    </a:p>
                  </a:txBody>
                  <a:tcPr marL="0" marR="0" marT="0" marB="0" anchor="ctr"/>
                </a:tc>
                <a:tc vMerge="1">
                  <a:txBody>
                    <a:bodyPr/>
                    <a:lstStyle/>
                    <a:p>
                      <a:pPr algn="ctr">
                        <a:lnSpc>
                          <a:spcPct val="115000"/>
                        </a:lnSpc>
                        <a:spcAft>
                          <a:spcPts val="0"/>
                        </a:spcAft>
                      </a:pPr>
                      <a:endParaRPr lang="uk-UA" sz="1600" b="1" dirty="0" smtClean="0">
                        <a:latin typeface="Times New Roman"/>
                        <a:ea typeface="Times New Roman"/>
                        <a:cs typeface="Times New Roman"/>
                      </a:endParaRPr>
                    </a:p>
                  </a:txBody>
                  <a:tcPr marL="68580" marR="68580" marT="0" marB="0" anchor="ctr">
                    <a:solidFill>
                      <a:schemeClr val="accent5">
                        <a:lumMod val="60000"/>
                        <a:lumOff val="40000"/>
                      </a:schemeClr>
                    </a:solidFill>
                  </a:tcPr>
                </a:tc>
                <a:tc>
                  <a:txBody>
                    <a:bodyPr/>
                    <a:lstStyle/>
                    <a:p>
                      <a:pPr algn="ctr"/>
                      <a:r>
                        <a:rPr lang="uk-UA" sz="1400" b="1" dirty="0" smtClean="0"/>
                        <a:t>індивідуально</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k-UA" sz="1400" b="1" dirty="0" smtClean="0"/>
                        <a:t>дистанційно</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k-UA" sz="1400" b="1" dirty="0" smtClean="0"/>
                        <a:t>В інклюзивних</a:t>
                      </a:r>
                      <a:r>
                        <a:rPr lang="uk-UA" sz="1400" b="1" baseline="0" dirty="0" smtClean="0"/>
                        <a:t> класах</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k-UA" sz="1400" b="1" dirty="0" smtClean="0"/>
                        <a:t>індивідуально</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k-UA" sz="1400" b="1" dirty="0" smtClean="0"/>
                        <a:t>дистанційно</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k-UA" sz="1400" b="1" dirty="0" smtClean="0"/>
                        <a:t>В інклюзивних</a:t>
                      </a:r>
                      <a:r>
                        <a:rPr lang="uk-UA" sz="1400" b="1" baseline="0" dirty="0" smtClean="0"/>
                        <a:t> класах</a:t>
                      </a:r>
                      <a:endParaRPr lang="uk-UA" sz="1400" b="1" dirty="0"/>
                    </a:p>
                  </a:txBody>
                  <a:tcPr marL="68580" marR="68580"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28628">
                <a:tc>
                  <a:txBody>
                    <a:bodyPr/>
                    <a:lstStyle/>
                    <a:p>
                      <a:pPr>
                        <a:spcBef>
                          <a:spcPts val="0"/>
                        </a:spcBef>
                      </a:pPr>
                      <a:r>
                        <a:rPr lang="uk-UA" sz="1800" b="1" i="0" kern="1200" dirty="0" smtClean="0"/>
                        <a:t>Хмільницька міська ТГ</a:t>
                      </a:r>
                      <a:endParaRPr lang="uk-UA" sz="18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87</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8</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18</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3</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58</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14314">
                <a:tc>
                  <a:txBody>
                    <a:bodyPr/>
                    <a:lstStyle/>
                    <a:p>
                      <a:pPr>
                        <a:spcBef>
                          <a:spcPts val="0"/>
                        </a:spcBef>
                      </a:pPr>
                      <a:r>
                        <a:rPr lang="uk-UA" sz="1600" b="1" i="0" kern="1200" dirty="0" smtClean="0"/>
                        <a:t>м. Хмільник</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50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5</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11</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32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Лозівський </a:t>
                      </a:r>
                    </a:p>
                    <a:p>
                      <a:pPr>
                        <a:spcBef>
                          <a:spcPts val="0"/>
                        </a:spcBef>
                      </a:pP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6</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6</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Великомитницький </a:t>
                      </a: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3000"/>
                        </a:lnSpc>
                        <a:spcAft>
                          <a:spcPts val="0"/>
                        </a:spcAft>
                      </a:pPr>
                      <a:r>
                        <a:rPr lang="uk-UA" sz="1800" b="1" dirty="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dirty="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a:solidFill>
                            <a:srgbClr val="000000"/>
                          </a:solidFill>
                          <a:latin typeface="Calibri"/>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a:latin typeface="Calibri"/>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a:latin typeface="Calibri"/>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3000"/>
                        </a:lnSpc>
                        <a:spcAft>
                          <a:spcPts val="0"/>
                        </a:spcAft>
                      </a:pPr>
                      <a:r>
                        <a:rPr lang="uk-UA" sz="1800" b="1"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Кожухівський </a:t>
                      </a: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6</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Кривошиївський</a:t>
                      </a:r>
                    </a:p>
                    <a:p>
                      <a:pPr>
                        <a:spcBef>
                          <a:spcPts val="0"/>
                        </a:spcBef>
                      </a:pP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9</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2</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1</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Широкогребельський</a:t>
                      </a:r>
                    </a:p>
                    <a:p>
                      <a:pPr>
                        <a:spcBef>
                          <a:spcPts val="0"/>
                        </a:spcBef>
                      </a:pP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1</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1</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32202">
                <a:tc>
                  <a:txBody>
                    <a:bodyPr/>
                    <a:lstStyle/>
                    <a:p>
                      <a:pPr>
                        <a:spcBef>
                          <a:spcPts val="0"/>
                        </a:spcBef>
                      </a:pPr>
                      <a:r>
                        <a:rPr lang="uk-UA" sz="1600" b="1" i="0" kern="1200" dirty="0" smtClean="0"/>
                        <a:t>Порицький</a:t>
                      </a:r>
                    </a:p>
                    <a:p>
                      <a:pPr>
                        <a:spcBef>
                          <a:spcPts val="0"/>
                        </a:spcBef>
                      </a:pP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9</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1</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6</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656974">
                <a:tc>
                  <a:txBody>
                    <a:bodyPr/>
                    <a:lstStyle/>
                    <a:p>
                      <a:pPr>
                        <a:spcBef>
                          <a:spcPts val="0"/>
                        </a:spcBef>
                      </a:pPr>
                      <a:r>
                        <a:rPr lang="uk-UA" sz="1600" b="1" i="0" kern="1200" dirty="0" smtClean="0"/>
                        <a:t>Соколівський </a:t>
                      </a:r>
                      <a:r>
                        <a:rPr lang="uk-UA" sz="1600" i="0" kern="1200" dirty="0" smtClean="0"/>
                        <a:t>старостинський округ</a:t>
                      </a:r>
                      <a:endParaRPr lang="uk-UA" sz="1600" b="1" i="0" dirty="0"/>
                    </a:p>
                  </a:txBody>
                  <a:tcPr marL="7200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3</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3</a:t>
                      </a:r>
                      <a:endParaRPr lang="uk-UA" sz="1800" dirty="0">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pic>
        <p:nvPicPr>
          <p:cNvPr id="5" name="Рисунок 4" descr="завантаження (8).jpg"/>
          <p:cNvPicPr>
            <a:picLocks noChangeAspect="1"/>
          </p:cNvPicPr>
          <p:nvPr/>
        </p:nvPicPr>
        <p:blipFill>
          <a:blip r:embed="rId3"/>
          <a:stretch>
            <a:fillRect/>
          </a:stretch>
        </p:blipFill>
        <p:spPr>
          <a:xfrm>
            <a:off x="0" y="428604"/>
            <a:ext cx="2428860" cy="18573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0" name="Рисунок 69" descr="02-e1639321356673.jpg"/>
          <p:cNvPicPr>
            <a:picLocks noChangeAspect="1"/>
          </p:cNvPicPr>
          <p:nvPr/>
        </p:nvPicPr>
        <p:blipFill>
          <a:blip r:embed="rId3"/>
          <a:stretch>
            <a:fillRect/>
          </a:stretch>
        </p:blipFill>
        <p:spPr>
          <a:xfrm>
            <a:off x="0" y="642917"/>
            <a:ext cx="9144000" cy="6180259"/>
          </a:xfrm>
          <a:prstGeom prst="rect">
            <a:avLst/>
          </a:prstGeom>
        </p:spPr>
      </p:pic>
      <p:graphicFrame>
        <p:nvGraphicFramePr>
          <p:cNvPr id="6" name="Схема 5"/>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Заголовок 1"/>
          <p:cNvSpPr>
            <a:spLocks noGrp="1"/>
          </p:cNvSpPr>
          <p:nvPr>
            <p:ph type="title"/>
          </p:nvPr>
        </p:nvSpPr>
        <p:spPr>
          <a:xfrm>
            <a:off x="357158" y="142852"/>
            <a:ext cx="8229600" cy="428628"/>
          </a:xfrm>
        </p:spPr>
        <p:txBody>
          <a:bodyPr anchor="ctr">
            <a:normAutofit fontScale="90000"/>
          </a:bodyPr>
          <a:lstStyle/>
          <a:p>
            <a:r>
              <a:rPr lang="uk-UA" sz="3100" b="1" dirty="0" smtClean="0"/>
              <a:t/>
            </a:r>
            <a:br>
              <a:rPr lang="uk-UA" sz="3100" b="1" dirty="0" smtClean="0"/>
            </a:br>
            <a:r>
              <a:rPr lang="uk-UA" dirty="0" smtClean="0"/>
              <a:t/>
            </a:r>
            <a:br>
              <a:rPr lang="uk-UA" dirty="0" smtClean="0"/>
            </a:br>
            <a:endParaRPr lang="uk-UA" dirty="0"/>
          </a:p>
        </p:txBody>
      </p:sp>
      <p:sp>
        <p:nvSpPr>
          <p:cNvPr id="5" name="Прямоугольник 4"/>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uk-UA" sz="2800" b="1" dirty="0" smtClean="0"/>
              <a:t>Кількість сімей, в яких виховуються діти з інвалідністю</a:t>
            </a:r>
            <a:r>
              <a:rPr lang="uk-UA" sz="2800" dirty="0" smtClean="0"/>
              <a:t> </a:t>
            </a:r>
            <a:endParaRPr lang="uk-UA" sz="2800" dirty="0"/>
          </a:p>
        </p:txBody>
      </p:sp>
      <p:graphicFrame>
        <p:nvGraphicFramePr>
          <p:cNvPr id="10" name="Содержимое 3"/>
          <p:cNvGraphicFramePr>
            <a:graphicFrameLocks noGrp="1"/>
          </p:cNvGraphicFramePr>
          <p:nvPr>
            <p:ph idx="1"/>
          </p:nvPr>
        </p:nvGraphicFramePr>
        <p:xfrm>
          <a:off x="142844" y="3000372"/>
          <a:ext cx="9001156" cy="3857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3"/>
          <p:cNvGraphicFramePr>
            <a:graphicFrameLocks/>
          </p:cNvGraphicFramePr>
          <p:nvPr/>
        </p:nvGraphicFramePr>
        <p:xfrm>
          <a:off x="0" y="1428736"/>
          <a:ext cx="9144000" cy="5429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одержимое 3"/>
          <p:cNvGraphicFramePr>
            <a:graphicFrameLocks/>
          </p:cNvGraphicFramePr>
          <p:nvPr/>
        </p:nvGraphicFramePr>
        <p:xfrm>
          <a:off x="0" y="1285860"/>
          <a:ext cx="9296400" cy="57245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Рисунок 7" descr="65ba2a335e750-montazhna-oblast-4_1200x630.png"/>
          <p:cNvPicPr>
            <a:picLocks noChangeAspect="1"/>
          </p:cNvPicPr>
          <p:nvPr/>
        </p:nvPicPr>
        <p:blipFill>
          <a:blip r:embed="rId15"/>
          <a:stretch>
            <a:fillRect/>
          </a:stretch>
        </p:blipFill>
        <p:spPr>
          <a:xfrm>
            <a:off x="0" y="857232"/>
            <a:ext cx="9144000" cy="2928958"/>
          </a:xfrm>
          <a:prstGeom prst="rect">
            <a:avLst/>
          </a:prstGeom>
        </p:spPr>
      </p:pic>
      <p:graphicFrame>
        <p:nvGraphicFramePr>
          <p:cNvPr id="9" name="Содержимое 3"/>
          <p:cNvGraphicFramePr>
            <a:graphicFrameLocks/>
          </p:cNvGraphicFramePr>
          <p:nvPr/>
        </p:nvGraphicFramePr>
        <p:xfrm>
          <a:off x="357126" y="3071810"/>
          <a:ext cx="8786874" cy="57152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cxnSp>
        <p:nvCxnSpPr>
          <p:cNvPr id="16" name="Прямая соединительная линия 15"/>
          <p:cNvCxnSpPr/>
          <p:nvPr/>
        </p:nvCxnSpPr>
        <p:spPr>
          <a:xfrm rot="16200000" flipH="1">
            <a:off x="4321967" y="3107529"/>
            <a:ext cx="1143008" cy="35719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Схема 20"/>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cxnSp>
        <p:nvCxnSpPr>
          <p:cNvPr id="23" name="Прямая соединительная линия 22"/>
          <p:cNvCxnSpPr/>
          <p:nvPr/>
        </p:nvCxnSpPr>
        <p:spPr>
          <a:xfrm rot="16200000" flipH="1">
            <a:off x="4357686" y="3071810"/>
            <a:ext cx="1071570"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9144000" cy="49244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600" b="1" dirty="0" smtClean="0"/>
              <a:t>Кількість сімей, в яких батько/мати є особою з інвалідністю</a:t>
            </a:r>
            <a:endParaRPr lang="uk-UA" sz="2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0" y="928670"/>
          <a:ext cx="9144000" cy="5929330"/>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0" y="0"/>
            <a:ext cx="9144000" cy="714356"/>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uk-UA" sz="2800" b="1" dirty="0" smtClean="0"/>
              <a:t>Частка випускників закладів загальної середньої освіти, які вступили до закладів вищої освіти </a:t>
            </a:r>
            <a:endParaRPr lang="uk-U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style>
          <a:lnRef idx="1">
            <a:schemeClr val="accent3"/>
          </a:lnRef>
          <a:fillRef idx="2">
            <a:schemeClr val="accent3"/>
          </a:fillRef>
          <a:effectRef idx="1">
            <a:schemeClr val="accent3"/>
          </a:effectRef>
          <a:fontRef idx="minor">
            <a:schemeClr val="dk1"/>
          </a:fontRef>
        </p:style>
        <p:txBody>
          <a:bodyPr>
            <a:noAutofit/>
          </a:bodyPr>
          <a:lstStyle/>
          <a:p>
            <a:r>
              <a:rPr lang="uk-UA" sz="2800" b="1" i="1" dirty="0" smtClean="0"/>
              <a:t>Кількість здобувачів освіти, які закінчили заклади освіти територіальної громади з відзнакою </a:t>
            </a:r>
            <a:endParaRPr lang="uk-UA" sz="2800" b="1" i="1" dirty="0"/>
          </a:p>
        </p:txBody>
      </p:sp>
      <p:graphicFrame>
        <p:nvGraphicFramePr>
          <p:cNvPr id="11" name="Содержимое 10"/>
          <p:cNvGraphicFramePr>
            <a:graphicFrameLocks noGrp="1"/>
          </p:cNvGraphicFramePr>
          <p:nvPr>
            <p:ph idx="1"/>
          </p:nvPr>
        </p:nvGraphicFramePr>
        <p:xfrm>
          <a:off x="0" y="2285993"/>
          <a:ext cx="9144000" cy="4572008"/>
        </p:xfrm>
        <a:graphic>
          <a:graphicData uri="http://schemas.openxmlformats.org/drawingml/2006/table">
            <a:tbl>
              <a:tblPr firstRow="1" bandRow="1">
                <a:tableStyleId>{5C22544A-7EE6-4342-B048-85BDC9FD1C3A}</a:tableStyleId>
              </a:tblPr>
              <a:tblGrid>
                <a:gridCol w="5321508"/>
                <a:gridCol w="1408501"/>
                <a:gridCol w="1129325"/>
                <a:gridCol w="1284666"/>
              </a:tblGrid>
              <a:tr h="442764">
                <a:tc rowSpan="2">
                  <a:txBody>
                    <a:bodyPr/>
                    <a:lstStyle/>
                    <a:p>
                      <a:r>
                        <a:rPr lang="uk-UA" sz="2400" b="1" i="0" dirty="0" smtClean="0">
                          <a:solidFill>
                            <a:schemeClr val="tx1"/>
                          </a:solidFill>
                          <a:latin typeface="+mn-lt"/>
                        </a:rPr>
                        <a:t>Хмільницька  міська </a:t>
                      </a:r>
                    </a:p>
                    <a:p>
                      <a:r>
                        <a:rPr lang="uk-UA" sz="2400" b="1" i="0" dirty="0" smtClean="0">
                          <a:solidFill>
                            <a:schemeClr val="tx1"/>
                          </a:solidFill>
                          <a:latin typeface="+mn-lt"/>
                        </a:rPr>
                        <a:t>територіальна громада</a:t>
                      </a:r>
                      <a:endParaRPr lang="uk-UA" sz="2400" b="1" i="0" dirty="0">
                        <a:solidFill>
                          <a:schemeClr val="tx1"/>
                        </a:solidFill>
                        <a:latin typeface="+mn-lt"/>
                      </a:endParaRPr>
                    </a:p>
                  </a:txBody>
                  <a:tcPr anchor="ctr">
                    <a:solidFill>
                      <a:srgbClr val="92D050"/>
                    </a:solidFill>
                  </a:tcPr>
                </a:tc>
                <a:tc>
                  <a:txBody>
                    <a:bodyPr/>
                    <a:lstStyle/>
                    <a:p>
                      <a:pPr algn="ctr"/>
                      <a:r>
                        <a:rPr lang="uk-UA" sz="2200" dirty="0" smtClean="0">
                          <a:solidFill>
                            <a:schemeClr val="tx1"/>
                          </a:solidFill>
                        </a:rPr>
                        <a:t>Усього</a:t>
                      </a:r>
                      <a:endParaRPr lang="uk-UA" sz="2200" dirty="0">
                        <a:solidFill>
                          <a:schemeClr val="tx1"/>
                        </a:solidFill>
                      </a:endParaRPr>
                    </a:p>
                  </a:txBody>
                  <a:tcPr>
                    <a:solidFill>
                      <a:srgbClr val="92D050"/>
                    </a:solidFill>
                  </a:tcPr>
                </a:tc>
                <a:tc>
                  <a:txBody>
                    <a:bodyPr/>
                    <a:lstStyle/>
                    <a:p>
                      <a:pPr algn="ctr"/>
                      <a:r>
                        <a:rPr lang="uk-UA" sz="2200" dirty="0" smtClean="0">
                          <a:solidFill>
                            <a:schemeClr val="tx1"/>
                          </a:solidFill>
                        </a:rPr>
                        <a:t>Дівчата</a:t>
                      </a:r>
                      <a:endParaRPr lang="uk-UA" sz="2200" dirty="0">
                        <a:solidFill>
                          <a:schemeClr val="tx1"/>
                        </a:solidFill>
                      </a:endParaRPr>
                    </a:p>
                  </a:txBody>
                  <a:tcPr>
                    <a:solidFill>
                      <a:srgbClr val="92D050"/>
                    </a:solidFill>
                  </a:tcPr>
                </a:tc>
                <a:tc>
                  <a:txBody>
                    <a:bodyPr/>
                    <a:lstStyle/>
                    <a:p>
                      <a:pPr algn="ctr"/>
                      <a:r>
                        <a:rPr lang="uk-UA" sz="2200" dirty="0" smtClean="0">
                          <a:solidFill>
                            <a:schemeClr val="tx1"/>
                          </a:solidFill>
                        </a:rPr>
                        <a:t>Хлопці</a:t>
                      </a:r>
                      <a:endParaRPr lang="uk-UA" sz="2200" dirty="0">
                        <a:solidFill>
                          <a:schemeClr val="tx1"/>
                        </a:solidFill>
                      </a:endParaRPr>
                    </a:p>
                  </a:txBody>
                  <a:tcPr>
                    <a:solidFill>
                      <a:srgbClr val="92D050"/>
                    </a:solidFill>
                  </a:tcPr>
                </a:tc>
              </a:tr>
              <a:tr h="470979">
                <a:tc vMerge="1">
                  <a:txBody>
                    <a:bodyPr/>
                    <a:lstStyle/>
                    <a:p>
                      <a:endParaRPr lang="uk-UA" sz="2000" b="1" dirty="0">
                        <a:latin typeface="+mn-lt"/>
                      </a:endParaRPr>
                    </a:p>
                  </a:txBody>
                  <a:tcPr>
                    <a:solidFill>
                      <a:schemeClr val="tx2">
                        <a:lumMod val="20000"/>
                        <a:lumOff val="80000"/>
                      </a:schemeClr>
                    </a:solidFill>
                  </a:tcPr>
                </a:tc>
                <a:tc>
                  <a:txBody>
                    <a:bodyPr/>
                    <a:lstStyle/>
                    <a:p>
                      <a:pPr algn="ctr"/>
                      <a:r>
                        <a:rPr lang="uk-UA" sz="2400" b="1" i="1" dirty="0" smtClean="0"/>
                        <a:t>29</a:t>
                      </a:r>
                      <a:endParaRPr lang="uk-UA" sz="2400" b="1" i="1" dirty="0"/>
                    </a:p>
                  </a:txBody>
                  <a:tcPr>
                    <a:solidFill>
                      <a:srgbClr val="92D050"/>
                    </a:solidFill>
                  </a:tcPr>
                </a:tc>
                <a:tc>
                  <a:txBody>
                    <a:bodyPr/>
                    <a:lstStyle/>
                    <a:p>
                      <a:pPr algn="ctr"/>
                      <a:r>
                        <a:rPr lang="uk-UA" sz="2400" b="1" i="1" dirty="0" smtClean="0"/>
                        <a:t>22</a:t>
                      </a:r>
                      <a:endParaRPr lang="uk-UA" sz="2400" b="1" i="1" dirty="0"/>
                    </a:p>
                  </a:txBody>
                  <a:tcPr>
                    <a:solidFill>
                      <a:srgbClr val="92D050"/>
                    </a:solidFill>
                  </a:tcPr>
                </a:tc>
                <a:tc>
                  <a:txBody>
                    <a:bodyPr/>
                    <a:lstStyle/>
                    <a:p>
                      <a:pPr algn="ctr"/>
                      <a:r>
                        <a:rPr lang="uk-UA" sz="2400" b="1" i="1" dirty="0" smtClean="0"/>
                        <a:t>7</a:t>
                      </a:r>
                      <a:endParaRPr lang="uk-UA" sz="2400" b="1" i="1" dirty="0"/>
                    </a:p>
                  </a:txBody>
                  <a:tcPr>
                    <a:solidFill>
                      <a:srgbClr val="92D050"/>
                    </a:solidFill>
                  </a:tcPr>
                </a:tc>
              </a:tr>
              <a:tr h="442764">
                <a:tc>
                  <a:txBody>
                    <a:bodyPr/>
                    <a:lstStyle/>
                    <a:p>
                      <a:r>
                        <a:rPr lang="uk-UA" sz="2000" b="1" kern="1200" dirty="0" smtClean="0">
                          <a:latin typeface="+mn-lt"/>
                        </a:rPr>
                        <a:t>м. Хмільник</a:t>
                      </a:r>
                      <a:endParaRPr lang="uk-UA" sz="2000" b="1" dirty="0">
                        <a:latin typeface="+mn-lt"/>
                      </a:endParaRPr>
                    </a:p>
                  </a:txBody>
                  <a:tcPr>
                    <a:solidFill>
                      <a:schemeClr val="accent3">
                        <a:lumMod val="40000"/>
                        <a:lumOff val="60000"/>
                      </a:schemeClr>
                    </a:solidFill>
                  </a:tcPr>
                </a:tc>
                <a:tc>
                  <a:txBody>
                    <a:bodyPr/>
                    <a:lstStyle/>
                    <a:p>
                      <a:pPr algn="ctr"/>
                      <a:r>
                        <a:rPr lang="uk-UA" sz="2000" b="1" dirty="0" smtClean="0"/>
                        <a:t>26</a:t>
                      </a:r>
                      <a:endParaRPr lang="uk-UA" sz="2000" b="1" dirty="0"/>
                    </a:p>
                  </a:txBody>
                  <a:tcPr>
                    <a:solidFill>
                      <a:srgbClr val="92D050"/>
                    </a:solidFill>
                  </a:tcPr>
                </a:tc>
                <a:tc>
                  <a:txBody>
                    <a:bodyPr/>
                    <a:lstStyle/>
                    <a:p>
                      <a:pPr algn="ctr"/>
                      <a:r>
                        <a:rPr lang="uk-UA" sz="2000" b="1" dirty="0" smtClean="0"/>
                        <a:t>19</a:t>
                      </a:r>
                      <a:endParaRPr lang="uk-UA" sz="2000" b="1" dirty="0"/>
                    </a:p>
                  </a:txBody>
                  <a:tcPr>
                    <a:solidFill>
                      <a:schemeClr val="accent3">
                        <a:lumMod val="40000"/>
                        <a:lumOff val="60000"/>
                      </a:schemeClr>
                    </a:solidFill>
                  </a:tcPr>
                </a:tc>
                <a:tc>
                  <a:txBody>
                    <a:bodyPr/>
                    <a:lstStyle/>
                    <a:p>
                      <a:pPr algn="ctr"/>
                      <a:r>
                        <a:rPr lang="uk-UA" sz="2000" b="1" dirty="0" smtClean="0"/>
                        <a:t>7</a:t>
                      </a:r>
                      <a:endParaRPr lang="uk-UA" sz="2000" b="1" dirty="0"/>
                    </a:p>
                  </a:txBody>
                  <a:tcPr>
                    <a:solidFill>
                      <a:schemeClr val="accent3">
                        <a:lumMod val="40000"/>
                        <a:lumOff val="60000"/>
                      </a:schemeClr>
                    </a:solidFill>
                  </a:tcPr>
                </a:tc>
              </a:tr>
              <a:tr h="442764">
                <a:tc>
                  <a:txBody>
                    <a:bodyPr/>
                    <a:lstStyle/>
                    <a:p>
                      <a:r>
                        <a:rPr lang="uk-UA" sz="2000" b="1" kern="1200" dirty="0" smtClean="0">
                          <a:latin typeface="+mn-lt"/>
                        </a:rPr>
                        <a:t>Лозівський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dirty="0" smtClean="0"/>
                        <a:t>0</a:t>
                      </a:r>
                      <a:endParaRPr lang="uk-UA" sz="2000" dirty="0"/>
                    </a:p>
                  </a:txBody>
                  <a:tcPr>
                    <a:solidFill>
                      <a:srgbClr val="92D050"/>
                    </a:solidFill>
                  </a:tcPr>
                </a:tc>
                <a:tc>
                  <a:txBody>
                    <a:bodyPr/>
                    <a:lstStyle/>
                    <a:p>
                      <a:pPr algn="ctr"/>
                      <a:r>
                        <a:rPr lang="uk-UA" sz="2000" dirty="0" smtClean="0"/>
                        <a:t>0</a:t>
                      </a:r>
                      <a:endParaRPr lang="uk-UA" sz="2000"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442764">
                <a:tc>
                  <a:txBody>
                    <a:bodyPr/>
                    <a:lstStyle/>
                    <a:p>
                      <a:r>
                        <a:rPr lang="uk-UA" sz="2000" b="1" kern="1200" dirty="0" smtClean="0">
                          <a:latin typeface="+mn-lt"/>
                        </a:rPr>
                        <a:t>Великомитницький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dirty="0" smtClean="0"/>
                        <a:t>0</a:t>
                      </a:r>
                      <a:endParaRPr lang="uk-UA" sz="2000" dirty="0"/>
                    </a:p>
                  </a:txBody>
                  <a:tcPr>
                    <a:solidFill>
                      <a:srgbClr val="92D050"/>
                    </a:solidFill>
                  </a:tcPr>
                </a:tc>
                <a:tc>
                  <a:txBody>
                    <a:bodyPr/>
                    <a:lstStyle/>
                    <a:p>
                      <a:pPr algn="ctr"/>
                      <a:r>
                        <a:rPr lang="uk-UA" sz="2000" dirty="0" smtClean="0"/>
                        <a:t>0</a:t>
                      </a:r>
                      <a:endParaRPr lang="uk-UA" sz="2000"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442764">
                <a:tc>
                  <a:txBody>
                    <a:bodyPr/>
                    <a:lstStyle/>
                    <a:p>
                      <a:r>
                        <a:rPr lang="uk-UA" sz="2000" b="1" kern="1200" dirty="0" smtClean="0">
                          <a:latin typeface="+mn-lt"/>
                        </a:rPr>
                        <a:t>Кожухівський </a:t>
                      </a:r>
                      <a:r>
                        <a:rPr lang="uk-UA" sz="2000" b="1" kern="1200" baseline="0" dirty="0" smtClean="0">
                          <a:latin typeface="+mn-lt"/>
                        </a:rPr>
                        <a:t>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b="1" dirty="0" smtClean="0"/>
                        <a:t>2</a:t>
                      </a:r>
                      <a:endParaRPr lang="uk-UA" sz="2000" b="1" dirty="0"/>
                    </a:p>
                  </a:txBody>
                  <a:tcPr>
                    <a:solidFill>
                      <a:srgbClr val="92D050"/>
                    </a:solidFill>
                  </a:tcPr>
                </a:tc>
                <a:tc>
                  <a:txBody>
                    <a:bodyPr/>
                    <a:lstStyle/>
                    <a:p>
                      <a:pPr algn="ctr"/>
                      <a:r>
                        <a:rPr lang="uk-UA" sz="2000" b="1" dirty="0" smtClean="0"/>
                        <a:t>2</a:t>
                      </a:r>
                      <a:endParaRPr lang="uk-UA" sz="2000" b="1"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442764">
                <a:tc>
                  <a:txBody>
                    <a:bodyPr/>
                    <a:lstStyle/>
                    <a:p>
                      <a:r>
                        <a:rPr lang="uk-UA" sz="2000" b="1" kern="1200" dirty="0" smtClean="0">
                          <a:latin typeface="+mn-lt"/>
                        </a:rPr>
                        <a:t>Кривошиївський</a:t>
                      </a:r>
                      <a:r>
                        <a:rPr lang="uk-UA" sz="2000" b="1" kern="1200" baseline="0" dirty="0" smtClean="0">
                          <a:latin typeface="+mn-lt"/>
                        </a:rPr>
                        <a:t>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dirty="0" smtClean="0"/>
                        <a:t>0</a:t>
                      </a:r>
                      <a:endParaRPr lang="uk-UA" sz="2000" dirty="0"/>
                    </a:p>
                  </a:txBody>
                  <a:tcPr>
                    <a:solidFill>
                      <a:srgbClr val="92D050"/>
                    </a:solidFill>
                  </a:tcPr>
                </a:tc>
                <a:tc>
                  <a:txBody>
                    <a:bodyPr/>
                    <a:lstStyle/>
                    <a:p>
                      <a:pPr algn="ctr"/>
                      <a:r>
                        <a:rPr lang="uk-UA" sz="2000" dirty="0" smtClean="0"/>
                        <a:t>0</a:t>
                      </a:r>
                      <a:endParaRPr lang="uk-UA" sz="2000"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442764">
                <a:tc>
                  <a:txBody>
                    <a:bodyPr/>
                    <a:lstStyle/>
                    <a:p>
                      <a:r>
                        <a:rPr lang="uk-UA" sz="2000" b="1" kern="1200" dirty="0" smtClean="0">
                          <a:latin typeface="+mn-lt"/>
                        </a:rPr>
                        <a:t>Широкогребельський</a:t>
                      </a:r>
                      <a:r>
                        <a:rPr lang="uk-UA" sz="2000" b="1" kern="1200" baseline="0" dirty="0" smtClean="0">
                          <a:latin typeface="+mn-lt"/>
                        </a:rPr>
                        <a:t>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dirty="0" smtClean="0"/>
                        <a:t>0</a:t>
                      </a:r>
                      <a:endParaRPr lang="uk-UA" sz="2000" dirty="0"/>
                    </a:p>
                  </a:txBody>
                  <a:tcPr>
                    <a:solidFill>
                      <a:srgbClr val="92D050"/>
                    </a:solidFill>
                  </a:tcPr>
                </a:tc>
                <a:tc>
                  <a:txBody>
                    <a:bodyPr/>
                    <a:lstStyle/>
                    <a:p>
                      <a:pPr algn="ctr"/>
                      <a:r>
                        <a:rPr lang="uk-UA" sz="2000" dirty="0" smtClean="0"/>
                        <a:t>0</a:t>
                      </a:r>
                      <a:endParaRPr lang="uk-UA" sz="2000"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442764">
                <a:tc>
                  <a:txBody>
                    <a:bodyPr/>
                    <a:lstStyle/>
                    <a:p>
                      <a:r>
                        <a:rPr lang="uk-UA" sz="2000" b="1" kern="1200" dirty="0" smtClean="0">
                          <a:latin typeface="+mn-lt"/>
                        </a:rPr>
                        <a:t>Порицький</a:t>
                      </a:r>
                      <a:r>
                        <a:rPr lang="uk-UA" sz="2000" b="1" kern="1200" baseline="0" dirty="0" smtClean="0">
                          <a:latin typeface="+mn-lt"/>
                        </a:rPr>
                        <a:t>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b="1" dirty="0" smtClean="0"/>
                        <a:t>1</a:t>
                      </a:r>
                      <a:endParaRPr lang="uk-UA" sz="2000" b="1" dirty="0"/>
                    </a:p>
                  </a:txBody>
                  <a:tcPr>
                    <a:solidFill>
                      <a:srgbClr val="92D050"/>
                    </a:solidFill>
                  </a:tcPr>
                </a:tc>
                <a:tc>
                  <a:txBody>
                    <a:bodyPr/>
                    <a:lstStyle/>
                    <a:p>
                      <a:pPr algn="ctr"/>
                      <a:r>
                        <a:rPr lang="uk-UA" sz="2000" b="1" dirty="0" smtClean="0"/>
                        <a:t>1</a:t>
                      </a:r>
                      <a:endParaRPr lang="uk-UA" sz="2000" b="1"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r h="558917">
                <a:tc>
                  <a:txBody>
                    <a:bodyPr/>
                    <a:lstStyle/>
                    <a:p>
                      <a:r>
                        <a:rPr lang="uk-UA" sz="2000" b="1" kern="1200" dirty="0" smtClean="0">
                          <a:latin typeface="+mn-lt"/>
                        </a:rPr>
                        <a:t>Соколівський </a:t>
                      </a:r>
                      <a:r>
                        <a:rPr lang="uk-UA" sz="2000" b="1" kern="1200" baseline="0" dirty="0" smtClean="0">
                          <a:latin typeface="+mn-lt"/>
                        </a:rPr>
                        <a:t> </a:t>
                      </a:r>
                      <a:r>
                        <a:rPr lang="uk-UA" sz="2000" b="0" kern="1200" dirty="0" smtClean="0">
                          <a:latin typeface="+mn-lt"/>
                        </a:rPr>
                        <a:t>старостинський округ</a:t>
                      </a:r>
                      <a:endParaRPr lang="uk-UA" sz="2000" b="0" dirty="0">
                        <a:latin typeface="+mn-lt"/>
                      </a:endParaRPr>
                    </a:p>
                  </a:txBody>
                  <a:tcPr>
                    <a:solidFill>
                      <a:schemeClr val="accent3">
                        <a:lumMod val="40000"/>
                        <a:lumOff val="60000"/>
                      </a:schemeClr>
                    </a:solidFill>
                  </a:tcPr>
                </a:tc>
                <a:tc>
                  <a:txBody>
                    <a:bodyPr/>
                    <a:lstStyle/>
                    <a:p>
                      <a:pPr algn="ctr"/>
                      <a:r>
                        <a:rPr lang="uk-UA" sz="2000" dirty="0" smtClean="0"/>
                        <a:t>0</a:t>
                      </a:r>
                      <a:endParaRPr lang="uk-UA" sz="2000" dirty="0"/>
                    </a:p>
                  </a:txBody>
                  <a:tcPr>
                    <a:solidFill>
                      <a:srgbClr val="92D050"/>
                    </a:solidFill>
                  </a:tcPr>
                </a:tc>
                <a:tc>
                  <a:txBody>
                    <a:bodyPr/>
                    <a:lstStyle/>
                    <a:p>
                      <a:pPr algn="ctr"/>
                      <a:r>
                        <a:rPr lang="uk-UA" sz="2000" dirty="0" smtClean="0"/>
                        <a:t>0</a:t>
                      </a:r>
                      <a:endParaRPr lang="uk-UA" sz="2000" dirty="0"/>
                    </a:p>
                  </a:txBody>
                  <a:tcPr>
                    <a:solidFill>
                      <a:schemeClr val="accent3">
                        <a:lumMod val="40000"/>
                        <a:lumOff val="60000"/>
                      </a:schemeClr>
                    </a:solidFill>
                  </a:tcPr>
                </a:tc>
                <a:tc>
                  <a:txBody>
                    <a:bodyPr/>
                    <a:lstStyle/>
                    <a:p>
                      <a:pPr algn="ctr"/>
                      <a:r>
                        <a:rPr lang="uk-UA" sz="2000" dirty="0" smtClean="0"/>
                        <a:t>0</a:t>
                      </a:r>
                      <a:endParaRPr lang="uk-UA" sz="2000" dirty="0"/>
                    </a:p>
                  </a:txBody>
                  <a:tcPr>
                    <a:solidFill>
                      <a:schemeClr val="accent3">
                        <a:lumMod val="40000"/>
                        <a:lumOff val="60000"/>
                      </a:schemeClr>
                    </a:solidFill>
                  </a:tcPr>
                </a:tc>
              </a:tr>
            </a:tbl>
          </a:graphicData>
        </a:graphic>
      </p:graphicFrame>
      <p:pic>
        <p:nvPicPr>
          <p:cNvPr id="4" name="Рисунок 3" descr="завантаження (17).jpg"/>
          <p:cNvPicPr>
            <a:picLocks noChangeAspect="1"/>
          </p:cNvPicPr>
          <p:nvPr/>
        </p:nvPicPr>
        <p:blipFill>
          <a:blip r:embed="rId3"/>
          <a:stretch>
            <a:fillRect/>
          </a:stretch>
        </p:blipFill>
        <p:spPr>
          <a:xfrm>
            <a:off x="0" y="857233"/>
            <a:ext cx="3167032" cy="1428760"/>
          </a:xfrm>
          <a:prstGeom prst="rect">
            <a:avLst/>
          </a:prstGeom>
        </p:spPr>
      </p:pic>
      <p:pic>
        <p:nvPicPr>
          <p:cNvPr id="5" name="Рисунок 4" descr="зображення_viber_2024-06-26_14-20-24-544.jpg"/>
          <p:cNvPicPr>
            <a:picLocks noChangeAspect="1"/>
          </p:cNvPicPr>
          <p:nvPr/>
        </p:nvPicPr>
        <p:blipFill>
          <a:blip r:embed="rId4" cstate="print"/>
          <a:stretch>
            <a:fillRect/>
          </a:stretch>
        </p:blipFill>
        <p:spPr>
          <a:xfrm>
            <a:off x="6429388" y="857232"/>
            <a:ext cx="2714612" cy="1428760"/>
          </a:xfrm>
          <a:prstGeom prst="rect">
            <a:avLst/>
          </a:prstGeom>
        </p:spPr>
      </p:pic>
      <p:pic>
        <p:nvPicPr>
          <p:cNvPr id="6" name="Рисунок 5" descr="421501537_696108909026447_542520020691330715_n-1.jpg"/>
          <p:cNvPicPr>
            <a:picLocks noChangeAspect="1"/>
          </p:cNvPicPr>
          <p:nvPr/>
        </p:nvPicPr>
        <p:blipFill>
          <a:blip r:embed="rId5" cstate="print"/>
          <a:stretch>
            <a:fillRect/>
          </a:stretch>
        </p:blipFill>
        <p:spPr>
          <a:xfrm>
            <a:off x="3143240" y="857232"/>
            <a:ext cx="3286148" cy="14287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14546" y="0"/>
            <a:ext cx="6929454" cy="1357298"/>
          </a:xfrm>
        </p:spPr>
        <p:style>
          <a:lnRef idx="1">
            <a:schemeClr val="accent5"/>
          </a:lnRef>
          <a:fillRef idx="3">
            <a:schemeClr val="accent5"/>
          </a:fillRef>
          <a:effectRef idx="2">
            <a:schemeClr val="accent5"/>
          </a:effectRef>
          <a:fontRef idx="minor">
            <a:schemeClr val="lt1"/>
          </a:fontRef>
        </p:style>
        <p:txBody>
          <a:bodyPr>
            <a:noAutofit/>
          </a:bodyPr>
          <a:lstStyle/>
          <a:p>
            <a:r>
              <a:rPr lang="uk-UA" sz="2000" b="1" dirty="0" smtClean="0">
                <a:solidFill>
                  <a:schemeClr val="bg1"/>
                </a:solidFill>
              </a:rPr>
              <a:t>Частка випускників закладів загальної середньої освіти, які отримали за результатами зовнішнього незалежного оцінювання з  математики</a:t>
            </a:r>
            <a:r>
              <a:rPr lang="en-US" sz="2000" b="1" dirty="0" smtClean="0">
                <a:solidFill>
                  <a:schemeClr val="bg1"/>
                </a:solidFill>
              </a:rPr>
              <a:t>/</a:t>
            </a:r>
            <a:r>
              <a:rPr lang="uk-UA" sz="2000" b="1" dirty="0" smtClean="0">
                <a:solidFill>
                  <a:schemeClr val="bg1"/>
                </a:solidFill>
              </a:rPr>
              <a:t>фізики 160 балів і більше, із загальної кількості учнів, які проходили тестування</a:t>
            </a:r>
            <a:endParaRPr lang="uk-UA" sz="2000" dirty="0">
              <a:solidFill>
                <a:schemeClr val="bg1"/>
              </a:solidFill>
            </a:endParaRPr>
          </a:p>
        </p:txBody>
      </p:sp>
      <p:graphicFrame>
        <p:nvGraphicFramePr>
          <p:cNvPr id="7" name="Содержимое 6"/>
          <p:cNvGraphicFramePr>
            <a:graphicFrameLocks noGrp="1"/>
          </p:cNvGraphicFramePr>
          <p:nvPr>
            <p:ph idx="1"/>
          </p:nvPr>
        </p:nvGraphicFramePr>
        <p:xfrm>
          <a:off x="2" y="1357297"/>
          <a:ext cx="9143999" cy="5791200"/>
        </p:xfrm>
        <a:graphic>
          <a:graphicData uri="http://schemas.openxmlformats.org/drawingml/2006/table">
            <a:tbl>
              <a:tblPr firstRow="1" bandRow="1">
                <a:tableStyleId>{7DF18680-E054-41AD-8BC1-D1AEF772440D}</a:tableStyleId>
              </a:tblPr>
              <a:tblGrid>
                <a:gridCol w="2214544"/>
                <a:gridCol w="1928826"/>
                <a:gridCol w="1000132"/>
                <a:gridCol w="928694"/>
                <a:gridCol w="1214446"/>
                <a:gridCol w="1000132"/>
                <a:gridCol w="857225"/>
              </a:tblGrid>
              <a:tr h="285753">
                <a:tc rowSpan="2">
                  <a:txBody>
                    <a:bodyPr/>
                    <a:lstStyle/>
                    <a:p>
                      <a:endParaRPr lang="uk-UA" dirty="0">
                        <a:solidFill>
                          <a:schemeClr val="tx2">
                            <a:lumMod val="50000"/>
                          </a:schemeClr>
                        </a:solidFill>
                      </a:endParaRPr>
                    </a:p>
                  </a:txBody>
                  <a:tcPr/>
                </a:tc>
                <a:tc rowSpan="2">
                  <a:txBody>
                    <a:bodyPr/>
                    <a:lstStyle/>
                    <a:p>
                      <a:pPr algn="ctr"/>
                      <a:r>
                        <a:rPr lang="uk-UA" sz="2200" kern="1200" dirty="0" smtClean="0"/>
                        <a:t>з математики </a:t>
                      </a:r>
                      <a:endParaRPr lang="uk-UA" sz="2200" dirty="0">
                        <a:solidFill>
                          <a:schemeClr val="tx2">
                            <a:lumMod val="50000"/>
                          </a:schemeClr>
                        </a:solidFill>
                      </a:endParaRPr>
                    </a:p>
                  </a:txBody>
                  <a:tcPr/>
                </a:tc>
                <a:tc gridSpan="2">
                  <a:txBody>
                    <a:bodyPr/>
                    <a:lstStyle/>
                    <a:p>
                      <a:pPr algn="r"/>
                      <a:r>
                        <a:rPr lang="uk-UA" sz="2200" dirty="0" smtClean="0"/>
                        <a:t>з</a:t>
                      </a:r>
                      <a:r>
                        <a:rPr lang="uk-UA" sz="2200" baseline="0" dirty="0" smtClean="0"/>
                        <a:t> </a:t>
                      </a:r>
                      <a:r>
                        <a:rPr lang="uk-UA" sz="2200" dirty="0" smtClean="0"/>
                        <a:t>них</a:t>
                      </a:r>
                      <a:endParaRPr lang="uk-UA" sz="2200" dirty="0">
                        <a:solidFill>
                          <a:schemeClr val="tx2">
                            <a:lumMod val="50000"/>
                          </a:schemeClr>
                        </a:solidFill>
                      </a:endParaRPr>
                    </a:p>
                  </a:txBody>
                  <a:tcPr/>
                </a:tc>
                <a:tc hMerge="1">
                  <a:txBody>
                    <a:bodyPr/>
                    <a:lstStyle/>
                    <a:p>
                      <a:endParaRPr lang="uk-UA" dirty="0"/>
                    </a:p>
                  </a:txBody>
                  <a:tcPr/>
                </a:tc>
                <a:tc rowSpan="2">
                  <a:txBody>
                    <a:bodyPr/>
                    <a:lstStyle/>
                    <a:p>
                      <a:pPr algn="ctr"/>
                      <a:r>
                        <a:rPr lang="uk-UA" sz="2200" dirty="0" smtClean="0"/>
                        <a:t>з фізики</a:t>
                      </a:r>
                      <a:endParaRPr lang="uk-UA" sz="2200" dirty="0">
                        <a:solidFill>
                          <a:schemeClr val="tx2">
                            <a:lumMod val="50000"/>
                          </a:schemeClr>
                        </a:solidFill>
                      </a:endParaRPr>
                    </a:p>
                  </a:txBody>
                  <a:tcPr/>
                </a:tc>
                <a:tc gridSpan="2">
                  <a:txBody>
                    <a:bodyPr/>
                    <a:lstStyle/>
                    <a:p>
                      <a:pPr algn="r"/>
                      <a:r>
                        <a:rPr lang="uk-UA" sz="2200" dirty="0" smtClean="0"/>
                        <a:t>з них</a:t>
                      </a:r>
                      <a:endParaRPr lang="uk-UA" sz="2200" dirty="0">
                        <a:solidFill>
                          <a:schemeClr val="tx2">
                            <a:lumMod val="50000"/>
                          </a:schemeClr>
                        </a:solidFill>
                      </a:endParaRPr>
                    </a:p>
                  </a:txBody>
                  <a:tcPr/>
                </a:tc>
                <a:tc hMerge="1">
                  <a:txBody>
                    <a:bodyPr/>
                    <a:lstStyle/>
                    <a:p>
                      <a:endParaRPr lang="uk-UA" dirty="0"/>
                    </a:p>
                  </a:txBody>
                  <a:tcPr/>
                </a:tc>
              </a:tr>
              <a:tr h="359099">
                <a:tc vMerge="1">
                  <a:txBody>
                    <a:bodyPr/>
                    <a:lstStyle/>
                    <a:p>
                      <a:endParaRPr lang="uk-UA"/>
                    </a:p>
                  </a:txBody>
                  <a:tcPr/>
                </a:tc>
                <a:tc vMerge="1">
                  <a:txBody>
                    <a:bodyPr/>
                    <a:lstStyle/>
                    <a:p>
                      <a:endParaRPr lang="uk-UA"/>
                    </a:p>
                  </a:txBody>
                  <a:tcPr/>
                </a:tc>
                <a:tc>
                  <a:txBody>
                    <a:bodyPr/>
                    <a:lstStyle/>
                    <a:p>
                      <a:pPr algn="ctr"/>
                      <a:r>
                        <a:rPr lang="uk-UA" dirty="0" smtClean="0"/>
                        <a:t>дівчата</a:t>
                      </a:r>
                      <a:endParaRPr lang="uk-UA" b="1" dirty="0"/>
                    </a:p>
                  </a:txBody>
                  <a:tcPr anchor="ctr"/>
                </a:tc>
                <a:tc>
                  <a:txBody>
                    <a:bodyPr/>
                    <a:lstStyle/>
                    <a:p>
                      <a:pPr algn="ctr"/>
                      <a:r>
                        <a:rPr lang="uk-UA" dirty="0" smtClean="0"/>
                        <a:t>хлопці</a:t>
                      </a:r>
                      <a:endParaRPr lang="uk-UA" b="1" dirty="0"/>
                    </a:p>
                  </a:txBody>
                  <a:tcPr anchor="ctr"/>
                </a:tc>
                <a:tc vMerge="1">
                  <a:txBody>
                    <a:bodyPr/>
                    <a:lstStyle/>
                    <a:p>
                      <a:endParaRPr lang="uk-UA"/>
                    </a:p>
                  </a:txBody>
                  <a:tcPr/>
                </a:tc>
                <a:tc>
                  <a:txBody>
                    <a:bodyPr/>
                    <a:lstStyle/>
                    <a:p>
                      <a:pPr algn="ctr"/>
                      <a:r>
                        <a:rPr lang="uk-UA" dirty="0" smtClean="0"/>
                        <a:t>дівчата</a:t>
                      </a:r>
                      <a:endParaRPr lang="uk-UA" b="1" dirty="0"/>
                    </a:p>
                  </a:txBody>
                  <a:tcPr/>
                </a:tc>
                <a:tc>
                  <a:txBody>
                    <a:bodyPr/>
                    <a:lstStyle/>
                    <a:p>
                      <a:pPr algn="ctr"/>
                      <a:r>
                        <a:rPr lang="uk-UA" dirty="0" smtClean="0"/>
                        <a:t>хлопці</a:t>
                      </a:r>
                      <a:endParaRPr lang="uk-UA" b="1" dirty="0"/>
                    </a:p>
                  </a:txBody>
                  <a:tcPr/>
                </a:tc>
              </a:tr>
              <a:tr h="567241">
                <a:tc>
                  <a:txBody>
                    <a:bodyPr/>
                    <a:lstStyle/>
                    <a:p>
                      <a:r>
                        <a:rPr lang="uk-UA" sz="1600" b="1" dirty="0" smtClean="0"/>
                        <a:t>Хмільницька </a:t>
                      </a:r>
                    </a:p>
                    <a:p>
                      <a:r>
                        <a:rPr lang="uk-UA" sz="1600" b="1" dirty="0" smtClean="0"/>
                        <a:t> міська </a:t>
                      </a:r>
                      <a:r>
                        <a:rPr lang="uk-UA" sz="1600" b="1" baseline="0" dirty="0" smtClean="0"/>
                        <a:t> ТГ</a:t>
                      </a:r>
                      <a:endParaRPr lang="uk-UA" sz="1600" b="1" i="0" dirty="0" smtClean="0">
                        <a:solidFill>
                          <a:schemeClr val="tx1"/>
                        </a:solidFill>
                        <a:latin typeface="+mn-lt"/>
                      </a:endParaRPr>
                    </a:p>
                  </a:txBody>
                  <a:tcPr anchor="ctr">
                    <a:solidFill>
                      <a:schemeClr val="accent5">
                        <a:lumMod val="60000"/>
                        <a:lumOff val="40000"/>
                      </a:schemeClr>
                    </a:solidFill>
                  </a:tcPr>
                </a:tc>
                <a:tc>
                  <a:txBody>
                    <a:bodyPr/>
                    <a:lstStyle/>
                    <a:p>
                      <a:pPr algn="ctr"/>
                      <a:r>
                        <a:rPr lang="uk-UA" sz="1800" b="1" dirty="0" smtClean="0"/>
                        <a:t>25,3 %</a:t>
                      </a:r>
                      <a:endParaRPr lang="uk-UA" sz="1800" b="1" dirty="0">
                        <a:latin typeface="+mn-lt"/>
                      </a:endParaRPr>
                    </a:p>
                  </a:txBody>
                  <a:tcPr anchor="ctr">
                    <a:solidFill>
                      <a:schemeClr val="accent5">
                        <a:lumMod val="60000"/>
                        <a:lumOff val="40000"/>
                      </a:schemeClr>
                    </a:solidFill>
                  </a:tcPr>
                </a:tc>
                <a:tc>
                  <a:txBody>
                    <a:bodyPr/>
                    <a:lstStyle/>
                    <a:p>
                      <a:pPr algn="ctr">
                        <a:lnSpc>
                          <a:spcPct val="115000"/>
                        </a:lnSpc>
                        <a:spcAft>
                          <a:spcPts val="0"/>
                        </a:spcAft>
                      </a:pPr>
                      <a:r>
                        <a:rPr lang="uk-UA" sz="1800" b="1" dirty="0"/>
                        <a:t>38</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a:t>29</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a:t>23 %</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a:t>0</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a:t>4</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r>
              <a:tr h="271475">
                <a:tc>
                  <a:txBody>
                    <a:bodyPr/>
                    <a:lstStyle/>
                    <a:p>
                      <a:r>
                        <a:rPr lang="uk-UA" sz="1600" b="1" kern="1200" dirty="0" smtClean="0"/>
                        <a:t>м. Хмільник</a:t>
                      </a:r>
                      <a:endParaRPr lang="uk-UA" sz="1600" b="1" dirty="0">
                        <a:latin typeface="+mn-lt"/>
                      </a:endParaRPr>
                    </a:p>
                  </a:txBody>
                  <a:tcPr anchor="ctr"/>
                </a:tc>
                <a:tc>
                  <a:txBody>
                    <a:bodyPr/>
                    <a:lstStyle/>
                    <a:p>
                      <a:pPr algn="ctr"/>
                      <a:r>
                        <a:rPr lang="uk-UA" sz="1800" b="1" dirty="0" smtClean="0"/>
                        <a:t>37,5 %</a:t>
                      </a:r>
                      <a:endParaRPr lang="uk-UA" sz="1800" b="1" dirty="0">
                        <a:latin typeface="+mn-lt"/>
                      </a:endParaRPr>
                    </a:p>
                  </a:txBody>
                  <a:tcPr anchor="ctr">
                    <a:solidFill>
                      <a:schemeClr val="accent5">
                        <a:lumMod val="60000"/>
                        <a:lumOff val="40000"/>
                      </a:schemeClr>
                    </a:solidFill>
                  </a:tcPr>
                </a:tc>
                <a:tc>
                  <a:txBody>
                    <a:bodyPr/>
                    <a:lstStyle/>
                    <a:p>
                      <a:pPr algn="ctr">
                        <a:lnSpc>
                          <a:spcPct val="115000"/>
                        </a:lnSpc>
                        <a:spcAft>
                          <a:spcPts val="0"/>
                        </a:spcAft>
                      </a:pPr>
                      <a:r>
                        <a:rPr lang="uk-UA" sz="1800" dirty="0"/>
                        <a:t>36</a:t>
                      </a:r>
                      <a:endParaRPr lang="uk-UA" sz="1800" b="0" dirty="0">
                        <a:latin typeface="+mn-lt"/>
                        <a:ea typeface="Times New Roman"/>
                        <a:cs typeface="Times New Roman"/>
                      </a:endParaRPr>
                    </a:p>
                  </a:txBody>
                  <a:tcPr marL="68580" marR="68580" marT="0" marB="0" anchor="ctr"/>
                </a:tc>
                <a:tc>
                  <a:txBody>
                    <a:bodyPr/>
                    <a:lstStyle/>
                    <a:p>
                      <a:pPr algn="ctr">
                        <a:lnSpc>
                          <a:spcPct val="115000"/>
                        </a:lnSpc>
                        <a:spcAft>
                          <a:spcPts val="0"/>
                        </a:spcAft>
                      </a:pPr>
                      <a:r>
                        <a:rPr lang="uk-UA" sz="1800" dirty="0"/>
                        <a:t>29</a:t>
                      </a:r>
                      <a:endParaRPr lang="uk-UA" sz="1800" b="0" dirty="0">
                        <a:latin typeface="+mn-lt"/>
                        <a:ea typeface="Times New Roman"/>
                        <a:cs typeface="Times New Roman"/>
                      </a:endParaRPr>
                    </a:p>
                  </a:txBody>
                  <a:tcPr marL="68580" marR="68580" marT="0" marB="0" anchor="ctr"/>
                </a:tc>
                <a:tc>
                  <a:txBody>
                    <a:bodyPr/>
                    <a:lstStyle/>
                    <a:p>
                      <a:pPr algn="ctr">
                        <a:lnSpc>
                          <a:spcPct val="115000"/>
                        </a:lnSpc>
                        <a:spcAft>
                          <a:spcPts val="0"/>
                        </a:spcAft>
                      </a:pPr>
                      <a:r>
                        <a:rPr lang="uk-UA" sz="1800" b="1" dirty="0"/>
                        <a:t>23%</a:t>
                      </a:r>
                      <a:endParaRPr lang="uk-UA" sz="18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a:t>0</a:t>
                      </a:r>
                      <a:endParaRPr lang="uk-UA" sz="1800" b="0" dirty="0">
                        <a:latin typeface="+mn-lt"/>
                        <a:ea typeface="Times New Roman"/>
                        <a:cs typeface="Times New Roman"/>
                      </a:endParaRPr>
                    </a:p>
                  </a:txBody>
                  <a:tcPr marL="68580" marR="68580" marT="0" marB="0" anchor="ctr"/>
                </a:tc>
                <a:tc>
                  <a:txBody>
                    <a:bodyPr/>
                    <a:lstStyle/>
                    <a:p>
                      <a:pPr algn="ctr">
                        <a:lnSpc>
                          <a:spcPct val="115000"/>
                        </a:lnSpc>
                        <a:spcAft>
                          <a:spcPts val="0"/>
                        </a:spcAft>
                      </a:pPr>
                      <a:r>
                        <a:rPr lang="uk-UA" sz="1800" dirty="0"/>
                        <a:t>4</a:t>
                      </a:r>
                      <a:endParaRPr lang="uk-UA" sz="1800" b="0" dirty="0">
                        <a:latin typeface="+mn-lt"/>
                        <a:ea typeface="Times New Roman"/>
                        <a:cs typeface="Times New Roman"/>
                      </a:endParaRPr>
                    </a:p>
                  </a:txBody>
                  <a:tcPr marL="68580" marR="68580" marT="0" marB="0" anchor="ctr"/>
                </a:tc>
              </a:tr>
              <a:tr h="334343">
                <a:tc>
                  <a:txBody>
                    <a:bodyPr/>
                    <a:lstStyle/>
                    <a:p>
                      <a:r>
                        <a:rPr lang="uk-UA" sz="1600" b="1" kern="1200" dirty="0" smtClean="0"/>
                        <a:t>Лозівський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Великомитницький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Кожухівський </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18 %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2</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Кривошиївський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Широкогребельський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Порицький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Соколівський </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accent5">
                        <a:lumMod val="60000"/>
                        <a:lumOff val="4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bl>
          </a:graphicData>
        </a:graphic>
      </p:graphicFrame>
      <p:sp>
        <p:nvSpPr>
          <p:cNvPr id="9" name="Стрелка вниз 8"/>
          <p:cNvSpPr/>
          <p:nvPr/>
        </p:nvSpPr>
        <p:spPr>
          <a:xfrm>
            <a:off x="6572264" y="1714488"/>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a:off x="3071802" y="1714488"/>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1" name="Рисунок 10" descr="images (19).jpg"/>
          <p:cNvPicPr>
            <a:picLocks noChangeAspect="1"/>
          </p:cNvPicPr>
          <p:nvPr/>
        </p:nvPicPr>
        <p:blipFill>
          <a:blip r:embed="rId3"/>
          <a:stretch>
            <a:fillRect/>
          </a:stretch>
        </p:blipFill>
        <p:spPr>
          <a:xfrm>
            <a:off x="0" y="0"/>
            <a:ext cx="2214546" cy="2143116"/>
          </a:xfrm>
          <a:prstGeom prst="rect">
            <a:avLst/>
          </a:prstGeom>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500034" y="714357"/>
            <a:ext cx="1285884" cy="646331"/>
          </a:xfrm>
          <a:prstGeom prst="rect">
            <a:avLst/>
          </a:prstGeom>
          <a:noFill/>
        </p:spPr>
        <p:txBody>
          <a:bodyPr wrap="square" rtlCol="0">
            <a:spAutoFit/>
          </a:bodyPr>
          <a:lstStyle/>
          <a:p>
            <a:pPr algn="ctr"/>
            <a:r>
              <a:rPr lang="uk-UA" sz="3600" b="1" i="1" dirty="0" smtClean="0">
                <a:solidFill>
                  <a:srgbClr val="FF0000"/>
                </a:solidFill>
                <a:latin typeface="Times New Roman" pitchFamily="18" charset="0"/>
                <a:cs typeface="Times New Roman" pitchFamily="18" charset="0"/>
              </a:rPr>
              <a:t>160</a:t>
            </a:r>
            <a:endParaRPr lang="uk-UA" sz="3600" b="1" i="1" dirty="0">
              <a:solidFill>
                <a:srgbClr val="FF0000"/>
              </a:solidFill>
              <a:latin typeface="Times New Roman" pitchFamily="18" charset="0"/>
              <a:cs typeface="Times New Roman" pitchFamily="18" charset="0"/>
            </a:endParaRPr>
          </a:p>
        </p:txBody>
      </p:sp>
      <p:sp>
        <p:nvSpPr>
          <p:cNvPr id="13" name="Стрелка влево 12"/>
          <p:cNvSpPr/>
          <p:nvPr/>
        </p:nvSpPr>
        <p:spPr>
          <a:xfrm>
            <a:off x="7572396" y="1428736"/>
            <a:ext cx="428628" cy="28575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лево 13"/>
          <p:cNvSpPr/>
          <p:nvPr/>
        </p:nvSpPr>
        <p:spPr>
          <a:xfrm>
            <a:off x="4500562" y="1428736"/>
            <a:ext cx="500066" cy="28575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929718" cy="857256"/>
          </a:xfrm>
        </p:spPr>
        <p:style>
          <a:lnRef idx="1">
            <a:schemeClr val="accent2"/>
          </a:lnRef>
          <a:fillRef idx="2">
            <a:schemeClr val="accent2"/>
          </a:fillRef>
          <a:effectRef idx="1">
            <a:schemeClr val="accent2"/>
          </a:effectRef>
          <a:fontRef idx="minor">
            <a:schemeClr val="dk1"/>
          </a:fontRef>
        </p:style>
        <p:txBody>
          <a:bodyPr anchor="ctr">
            <a:normAutofit/>
          </a:bodyPr>
          <a:lstStyle/>
          <a:p>
            <a:pPr algn="ctr"/>
            <a:r>
              <a:rPr lang="uk-UA" sz="2400" b="1" dirty="0" smtClean="0">
                <a:latin typeface="Times New Roman" pitchFamily="18" charset="0"/>
                <a:cs typeface="Times New Roman" pitchFamily="18" charset="0"/>
              </a:rPr>
              <a:t>ХМІЛЬНИЦЬКА МІСЬКА ТЕРИТОРІАЛЬНА ГРОМАДА</a:t>
            </a:r>
            <a:br>
              <a:rPr lang="uk-UA"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endParaRPr lang="uk-UA"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714488"/>
            <a:ext cx="8929718" cy="5143512"/>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177800" indent="266700">
              <a:buNone/>
            </a:pPr>
            <a:endParaRPr lang="uk-UA" sz="3400" b="1" u="sng" dirty="0" smtClean="0">
              <a:latin typeface="Times New Roman" pitchFamily="18" charset="0"/>
              <a:cs typeface="Times New Roman" pitchFamily="18" charset="0"/>
            </a:endParaRPr>
          </a:p>
          <a:p>
            <a:pPr marL="177800" indent="266700">
              <a:buNone/>
            </a:pPr>
            <a:r>
              <a:rPr lang="uk-UA" sz="8000" b="1" u="sng" dirty="0" smtClean="0">
                <a:latin typeface="Times New Roman" pitchFamily="18" charset="0"/>
                <a:cs typeface="Times New Roman" pitchFamily="18" charset="0"/>
              </a:rPr>
              <a:t>Загальні відомості про ТГ</a:t>
            </a:r>
          </a:p>
          <a:p>
            <a:pPr marL="177800" indent="266700" algn="just">
              <a:buNone/>
            </a:pPr>
            <a:endParaRPr lang="uk-UA" sz="6000" dirty="0" smtClean="0">
              <a:latin typeface="Times New Roman" pitchFamily="18" charset="0"/>
              <a:cs typeface="Times New Roman" pitchFamily="18" charset="0"/>
            </a:endParaRPr>
          </a:p>
          <a:p>
            <a:pPr marL="177800" indent="266700" algn="just">
              <a:buFont typeface="Wingdings" pitchFamily="2" charset="2"/>
              <a:buChar char="v"/>
            </a:pPr>
            <a:r>
              <a:rPr lang="uk-UA" sz="6000" b="1" dirty="0" smtClean="0">
                <a:latin typeface="Times New Roman" pitchFamily="18" charset="0"/>
                <a:cs typeface="Times New Roman" pitchFamily="18" charset="0"/>
              </a:rPr>
              <a:t>Площа – </a:t>
            </a:r>
            <a:r>
              <a:rPr lang="uk-UA" sz="6000" dirty="0" smtClean="0">
                <a:latin typeface="Times New Roman" pitchFamily="18" charset="0"/>
                <a:cs typeface="Times New Roman" pitchFamily="18" charset="0"/>
              </a:rPr>
              <a:t>земельні угіддя становлять </a:t>
            </a:r>
            <a:r>
              <a:rPr lang="uk-UA" sz="6000" b="1" dirty="0" smtClean="0">
                <a:latin typeface="Times New Roman" pitchFamily="18" charset="0"/>
                <a:cs typeface="Times New Roman" pitchFamily="18" charset="0"/>
              </a:rPr>
              <a:t>635,9 м</a:t>
            </a:r>
            <a:r>
              <a:rPr lang="uk-UA" sz="6000" b="1" baseline="30000" dirty="0" smtClean="0">
                <a:latin typeface="Times New Roman" pitchFamily="18" charset="0"/>
                <a:cs typeface="Times New Roman" pitchFamily="18" charset="0"/>
              </a:rPr>
              <a:t>2</a:t>
            </a:r>
            <a:r>
              <a:rPr lang="uk-UA" sz="6000" b="1" dirty="0" smtClean="0">
                <a:latin typeface="Times New Roman" pitchFamily="18" charset="0"/>
                <a:cs typeface="Times New Roman" pitchFamily="18" charset="0"/>
              </a:rPr>
              <a:t>. </a:t>
            </a:r>
          </a:p>
          <a:p>
            <a:pPr marL="177800" indent="266700" algn="just">
              <a:buFont typeface="Wingdings" pitchFamily="2" charset="2"/>
              <a:buChar char="v"/>
            </a:pPr>
            <a:r>
              <a:rPr lang="uk-UA" sz="6000" dirty="0" smtClean="0">
                <a:latin typeface="Times New Roman" pitchFamily="18" charset="0"/>
                <a:cs typeface="Times New Roman" pitchFamily="18" charset="0"/>
              </a:rPr>
              <a:t>Хмільницька міська територіальна громада сформована на основі об’єднання Хмільницької міської об’єднаної територіальної громади та окремих сільських громад Хмільницького та Літинського районів Вінницької області. </a:t>
            </a:r>
          </a:p>
          <a:p>
            <a:pPr marL="177800" indent="266700" algn="just">
              <a:buFont typeface="Wingdings" pitchFamily="2" charset="2"/>
              <a:buChar char="v"/>
            </a:pPr>
            <a:r>
              <a:rPr lang="uk-UA" sz="6000" dirty="0" smtClean="0">
                <a:latin typeface="Times New Roman" pitchFamily="18" charset="0"/>
                <a:cs typeface="Times New Roman" pitchFamily="18" charset="0"/>
              </a:rPr>
              <a:t>Хмільницька міська територіальна громада включає в себе місто Хмільник-адміністративний центр, 40 сільських населених пунктів і 1 селище:</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Лозова, Педоси, Вугли, Гулі, Думенки, Лелітка, Вербівка, Крутнів з центром у селі Лозова.</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Порик, Курилівка, Томашпіль, Журавне, Олександрівка з центром у селі Порик.</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Кривошиї, Колибабинці, Сьомаки, Сербанівка, Білий Рукав з центром у селі Кривошиї.</a:t>
            </a:r>
          </a:p>
          <a:p>
            <a:pPr marL="177800" lvl="0" indent="266700">
              <a:buFont typeface="Wingdings" pitchFamily="2" charset="2"/>
              <a:buChar char="q"/>
            </a:pPr>
            <a:r>
              <a:rPr lang="uk-UA" sz="6000" dirty="0" smtClean="0">
                <a:latin typeface="Times New Roman" pitchFamily="18" charset="0"/>
                <a:cs typeface="Times New Roman" pitchFamily="18" charset="0"/>
              </a:rPr>
              <a:t>Населені пункти (села): Кожухів, Лісне, Теси, Іванівці, Лука, Осічок, Шевченка, Лисогірка, Медведівка, селище Красносілка з центром у селі Кожухів.</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Широка Гребля, Голодьки, Стара Гута з центром у селі Широка Гребля.</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Соколова, Березна, Крупин, Чудинівці, Куманівці з центром у селі Соколова.</a:t>
            </a:r>
          </a:p>
          <a:p>
            <a:pPr marL="177800" lvl="0" indent="266700" algn="just">
              <a:buFont typeface="Wingdings" pitchFamily="2" charset="2"/>
              <a:buChar char="q"/>
            </a:pPr>
            <a:r>
              <a:rPr lang="uk-UA" sz="6000" dirty="0" smtClean="0">
                <a:latin typeface="Times New Roman" pitchFamily="18" charset="0"/>
                <a:cs typeface="Times New Roman" pitchFamily="18" charset="0"/>
              </a:rPr>
              <a:t>Населені пункти (села): Великий Митник, Філіопіль, Будків, Малий Митник, Кушелівка з центром у селі Великий Митник.</a:t>
            </a:r>
          </a:p>
          <a:p>
            <a:endParaRPr lang="uk-UA" sz="6000" dirty="0"/>
          </a:p>
        </p:txBody>
      </p:sp>
      <p:graphicFrame>
        <p:nvGraphicFramePr>
          <p:cNvPr id="4" name="Таблица 3"/>
          <p:cNvGraphicFramePr>
            <a:graphicFrameLocks noGrp="1"/>
          </p:cNvGraphicFramePr>
          <p:nvPr/>
        </p:nvGraphicFramePr>
        <p:xfrm>
          <a:off x="214282" y="1071546"/>
          <a:ext cx="8929718" cy="785818"/>
        </p:xfrm>
        <a:graphic>
          <a:graphicData uri="http://schemas.openxmlformats.org/drawingml/2006/table">
            <a:tbl>
              <a:tblPr/>
              <a:tblGrid>
                <a:gridCol w="2928958"/>
                <a:gridCol w="6000760"/>
              </a:tblGrid>
              <a:tr h="785818">
                <a:tc>
                  <a:txBody>
                    <a:bodyPr/>
                    <a:lstStyle/>
                    <a:p>
                      <a:pPr algn="ctr">
                        <a:lnSpc>
                          <a:spcPct val="115000"/>
                        </a:lnSpc>
                        <a:spcAft>
                          <a:spcPts val="0"/>
                        </a:spcAft>
                      </a:pPr>
                      <a:r>
                        <a:rPr lang="uk-UA" sz="1600" b="0" i="0" cap="all" spc="0" baseline="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ea typeface="Times New Roman"/>
                          <a:cs typeface="Times New Roman"/>
                        </a:rPr>
                        <a:t>Голова ТГ</a:t>
                      </a:r>
                      <a:endParaRPr lang="uk-UA" sz="1600" b="0" i="0" cap="all" spc="0" baseline="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uk-UA" sz="1600" b="0" i="0" cap="all" spc="0" baseline="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ea typeface="Times New Roman"/>
                          <a:cs typeface="Times New Roman"/>
                        </a:rPr>
                        <a:t>Юрчишин Микола </a:t>
                      </a:r>
                      <a:r>
                        <a:rPr lang="uk-UA" sz="1600" b="0" i="0" cap="all" spc="0" baseline="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ea typeface="Times New Roman"/>
                          <a:cs typeface="Times New Roman"/>
                        </a:rPr>
                        <a:t>Васильович</a:t>
                      </a:r>
                    </a:p>
                    <a:p>
                      <a:pPr algn="ctr">
                        <a:lnSpc>
                          <a:spcPts val="1500"/>
                        </a:lnSpc>
                        <a:spcAft>
                          <a:spcPts val="0"/>
                        </a:spcAft>
                      </a:pPr>
                      <a:r>
                        <a:rPr lang="uk-UA" sz="1400" b="0" i="0" cap="all" spc="0" baseline="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ea typeface="Times New Roman"/>
                          <a:cs typeface="Times New Roman"/>
                        </a:rPr>
                        <a:t>(</a:t>
                      </a:r>
                      <a:r>
                        <a:rPr lang="uk-UA" sz="1400" b="0" i="0" cap="all" spc="0" baseline="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ea typeface="Times New Roman"/>
                          <a:cs typeface="Times New Roman"/>
                        </a:rPr>
                        <a:t>працює на посаді з 08.12.2020 року)</a:t>
                      </a:r>
                      <a:endParaRPr lang="uk-UA" sz="1400" b="0" i="0" cap="all" spc="0" baseline="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14546" y="0"/>
            <a:ext cx="6929454" cy="1357298"/>
          </a:xfrm>
        </p:spPr>
        <p:style>
          <a:lnRef idx="1">
            <a:schemeClr val="accent1"/>
          </a:lnRef>
          <a:fillRef idx="3">
            <a:schemeClr val="accent1"/>
          </a:fillRef>
          <a:effectRef idx="2">
            <a:schemeClr val="accent1"/>
          </a:effectRef>
          <a:fontRef idx="minor">
            <a:schemeClr val="lt1"/>
          </a:fontRef>
        </p:style>
        <p:txBody>
          <a:bodyPr>
            <a:noAutofit/>
          </a:bodyPr>
          <a:lstStyle/>
          <a:p>
            <a:r>
              <a:rPr lang="uk-UA" sz="1800" b="1" dirty="0" smtClean="0">
                <a:solidFill>
                  <a:schemeClr val="bg1"/>
                </a:solidFill>
              </a:rPr>
              <a:t>Частка випускників закладів загальної середньої освіти, які отримали за результатами зовнішнього незалежного оцінювання з іноземної мови</a:t>
            </a:r>
            <a:r>
              <a:rPr lang="en-US" sz="1800" b="1" dirty="0" smtClean="0">
                <a:solidFill>
                  <a:schemeClr val="bg1"/>
                </a:solidFill>
              </a:rPr>
              <a:t>/</a:t>
            </a:r>
            <a:r>
              <a:rPr lang="uk-UA" sz="1800" b="1" dirty="0" smtClean="0">
                <a:solidFill>
                  <a:schemeClr val="bg1"/>
                </a:solidFill>
              </a:rPr>
              <a:t>української мови 160 балів і більше, із загальної кількості учнів, які проходили тестування</a:t>
            </a:r>
            <a:endParaRPr lang="uk-UA" sz="1800" dirty="0">
              <a:solidFill>
                <a:schemeClr val="bg1"/>
              </a:solidFill>
            </a:endParaRPr>
          </a:p>
        </p:txBody>
      </p:sp>
      <p:graphicFrame>
        <p:nvGraphicFramePr>
          <p:cNvPr id="7" name="Содержимое 6"/>
          <p:cNvGraphicFramePr>
            <a:graphicFrameLocks noGrp="1"/>
          </p:cNvGraphicFramePr>
          <p:nvPr>
            <p:ph idx="1"/>
          </p:nvPr>
        </p:nvGraphicFramePr>
        <p:xfrm>
          <a:off x="2" y="1357297"/>
          <a:ext cx="9143999" cy="5760720"/>
        </p:xfrm>
        <a:graphic>
          <a:graphicData uri="http://schemas.openxmlformats.org/drawingml/2006/table">
            <a:tbl>
              <a:tblPr firstRow="1" bandRow="1">
                <a:tableStyleId>{7DF18680-E054-41AD-8BC1-D1AEF772440D}</a:tableStyleId>
              </a:tblPr>
              <a:tblGrid>
                <a:gridCol w="2214544"/>
                <a:gridCol w="1571636"/>
                <a:gridCol w="928694"/>
                <a:gridCol w="928694"/>
                <a:gridCol w="1643074"/>
                <a:gridCol w="1000132"/>
                <a:gridCol w="857225"/>
              </a:tblGrid>
              <a:tr h="285753">
                <a:tc rowSpan="2">
                  <a:txBody>
                    <a:bodyPr/>
                    <a:lstStyle/>
                    <a:p>
                      <a:endParaRPr lang="uk-UA" dirty="0">
                        <a:solidFill>
                          <a:schemeClr val="tx2">
                            <a:lumMod val="50000"/>
                          </a:schemeClr>
                        </a:solidFill>
                      </a:endParaRPr>
                    </a:p>
                  </a:txBody>
                  <a:tcPr/>
                </a:tc>
                <a:tc rowSpan="2">
                  <a:txBody>
                    <a:bodyPr/>
                    <a:lstStyle/>
                    <a:p>
                      <a:pPr algn="ctr"/>
                      <a:r>
                        <a:rPr lang="uk-UA" sz="2000" kern="1200" dirty="0" smtClean="0">
                          <a:solidFill>
                            <a:schemeClr val="tx1"/>
                          </a:solidFill>
                        </a:rPr>
                        <a:t>з іноземної</a:t>
                      </a:r>
                      <a:r>
                        <a:rPr lang="uk-UA" sz="2000" kern="1200" baseline="0" dirty="0" smtClean="0">
                          <a:solidFill>
                            <a:schemeClr val="tx1"/>
                          </a:solidFill>
                        </a:rPr>
                        <a:t> мови</a:t>
                      </a:r>
                      <a:r>
                        <a:rPr lang="uk-UA" sz="2000" kern="1200" dirty="0" smtClean="0">
                          <a:solidFill>
                            <a:schemeClr val="tx1"/>
                          </a:solidFill>
                        </a:rPr>
                        <a:t> </a:t>
                      </a:r>
                      <a:endParaRPr lang="uk-UA" sz="2000" dirty="0">
                        <a:solidFill>
                          <a:schemeClr val="tx1"/>
                        </a:solidFill>
                      </a:endParaRPr>
                    </a:p>
                  </a:txBody>
                  <a:tcPr>
                    <a:solidFill>
                      <a:schemeClr val="tx2">
                        <a:lumMod val="40000"/>
                        <a:lumOff val="60000"/>
                      </a:schemeClr>
                    </a:solidFill>
                  </a:tcPr>
                </a:tc>
                <a:tc gridSpan="2">
                  <a:txBody>
                    <a:bodyPr/>
                    <a:lstStyle/>
                    <a:p>
                      <a:pPr algn="r"/>
                      <a:r>
                        <a:rPr lang="uk-UA" sz="2200" dirty="0" smtClean="0">
                          <a:solidFill>
                            <a:schemeClr val="tx1"/>
                          </a:solidFill>
                        </a:rPr>
                        <a:t>з</a:t>
                      </a:r>
                      <a:r>
                        <a:rPr lang="uk-UA" sz="2200" baseline="0" dirty="0" smtClean="0">
                          <a:solidFill>
                            <a:schemeClr val="tx1"/>
                          </a:solidFill>
                        </a:rPr>
                        <a:t> </a:t>
                      </a:r>
                      <a:r>
                        <a:rPr lang="uk-UA" sz="2200" dirty="0" smtClean="0">
                          <a:solidFill>
                            <a:schemeClr val="tx1"/>
                          </a:solidFill>
                        </a:rPr>
                        <a:t>них</a:t>
                      </a:r>
                      <a:endParaRPr lang="uk-UA" sz="2200" dirty="0">
                        <a:solidFill>
                          <a:schemeClr val="tx1"/>
                        </a:solidFill>
                      </a:endParaRPr>
                    </a:p>
                  </a:txBody>
                  <a:tcPr>
                    <a:solidFill>
                      <a:schemeClr val="tx2">
                        <a:lumMod val="40000"/>
                        <a:lumOff val="60000"/>
                      </a:schemeClr>
                    </a:solidFill>
                  </a:tcPr>
                </a:tc>
                <a:tc hMerge="1">
                  <a:txBody>
                    <a:bodyPr/>
                    <a:lstStyle/>
                    <a:p>
                      <a:endParaRPr lang="uk-UA" dirty="0"/>
                    </a:p>
                  </a:txBody>
                  <a:tcPr/>
                </a:tc>
                <a:tc rowSpan="2">
                  <a:txBody>
                    <a:bodyPr/>
                    <a:lstStyle/>
                    <a:p>
                      <a:pPr algn="ctr"/>
                      <a:r>
                        <a:rPr lang="uk-UA" sz="1800" dirty="0" smtClean="0">
                          <a:solidFill>
                            <a:schemeClr val="tx1"/>
                          </a:solidFill>
                        </a:rPr>
                        <a:t>з української  мови</a:t>
                      </a:r>
                      <a:endParaRPr lang="uk-UA" sz="1800" dirty="0">
                        <a:solidFill>
                          <a:schemeClr val="tx1"/>
                        </a:solidFill>
                      </a:endParaRPr>
                    </a:p>
                  </a:txBody>
                  <a:tcPr>
                    <a:solidFill>
                      <a:schemeClr val="tx2">
                        <a:lumMod val="40000"/>
                        <a:lumOff val="60000"/>
                      </a:schemeClr>
                    </a:solidFill>
                  </a:tcPr>
                </a:tc>
                <a:tc gridSpan="2">
                  <a:txBody>
                    <a:bodyPr/>
                    <a:lstStyle/>
                    <a:p>
                      <a:pPr algn="r"/>
                      <a:r>
                        <a:rPr lang="uk-UA" sz="2200" dirty="0" smtClean="0">
                          <a:solidFill>
                            <a:schemeClr val="tx1"/>
                          </a:solidFill>
                        </a:rPr>
                        <a:t>з них</a:t>
                      </a:r>
                      <a:endParaRPr lang="uk-UA" sz="2200" dirty="0">
                        <a:solidFill>
                          <a:schemeClr val="tx1"/>
                        </a:solidFill>
                      </a:endParaRPr>
                    </a:p>
                  </a:txBody>
                  <a:tcPr>
                    <a:solidFill>
                      <a:schemeClr val="tx2">
                        <a:lumMod val="40000"/>
                        <a:lumOff val="60000"/>
                      </a:schemeClr>
                    </a:solidFill>
                  </a:tcPr>
                </a:tc>
                <a:tc hMerge="1">
                  <a:txBody>
                    <a:bodyPr/>
                    <a:lstStyle/>
                    <a:p>
                      <a:endParaRPr lang="uk-UA" dirty="0"/>
                    </a:p>
                  </a:txBody>
                  <a:tcPr/>
                </a:tc>
              </a:tr>
              <a:tr h="359099">
                <a:tc vMerge="1">
                  <a:txBody>
                    <a:bodyPr/>
                    <a:lstStyle/>
                    <a:p>
                      <a:endParaRPr lang="uk-UA"/>
                    </a:p>
                  </a:txBody>
                  <a:tcPr/>
                </a:tc>
                <a:tc vMerge="1">
                  <a:txBody>
                    <a:bodyPr/>
                    <a:lstStyle/>
                    <a:p>
                      <a:endParaRPr lang="uk-UA"/>
                    </a:p>
                  </a:txBody>
                  <a:tcPr/>
                </a:tc>
                <a:tc>
                  <a:txBody>
                    <a:bodyPr/>
                    <a:lstStyle/>
                    <a:p>
                      <a:pPr algn="ctr"/>
                      <a:r>
                        <a:rPr lang="uk-UA" dirty="0" smtClean="0">
                          <a:solidFill>
                            <a:schemeClr val="tx1"/>
                          </a:solidFill>
                        </a:rPr>
                        <a:t>дівчата</a:t>
                      </a:r>
                      <a:endParaRPr lang="uk-UA" b="1" dirty="0">
                        <a:solidFill>
                          <a:schemeClr val="tx1"/>
                        </a:solidFill>
                      </a:endParaRPr>
                    </a:p>
                  </a:txBody>
                  <a:tcPr anchor="ctr"/>
                </a:tc>
                <a:tc>
                  <a:txBody>
                    <a:bodyPr/>
                    <a:lstStyle/>
                    <a:p>
                      <a:pPr algn="ctr"/>
                      <a:r>
                        <a:rPr lang="uk-UA" dirty="0" smtClean="0">
                          <a:solidFill>
                            <a:schemeClr val="tx1"/>
                          </a:solidFill>
                        </a:rPr>
                        <a:t>хлопці</a:t>
                      </a:r>
                      <a:endParaRPr lang="uk-UA" b="1" dirty="0">
                        <a:solidFill>
                          <a:schemeClr val="tx1"/>
                        </a:solidFill>
                      </a:endParaRPr>
                    </a:p>
                  </a:txBody>
                  <a:tcPr anchor="ctr"/>
                </a:tc>
                <a:tc vMerge="1">
                  <a:txBody>
                    <a:bodyPr/>
                    <a:lstStyle/>
                    <a:p>
                      <a:endParaRPr lang="uk-UA"/>
                    </a:p>
                  </a:txBody>
                  <a:tcPr/>
                </a:tc>
                <a:tc>
                  <a:txBody>
                    <a:bodyPr/>
                    <a:lstStyle/>
                    <a:p>
                      <a:pPr algn="ctr"/>
                      <a:r>
                        <a:rPr lang="uk-UA" dirty="0" smtClean="0">
                          <a:solidFill>
                            <a:schemeClr val="tx1"/>
                          </a:solidFill>
                        </a:rPr>
                        <a:t>дівчата</a:t>
                      </a:r>
                      <a:endParaRPr lang="uk-UA" b="1" dirty="0">
                        <a:solidFill>
                          <a:schemeClr val="tx1"/>
                        </a:solidFill>
                      </a:endParaRPr>
                    </a:p>
                  </a:txBody>
                  <a:tcPr/>
                </a:tc>
                <a:tc>
                  <a:txBody>
                    <a:bodyPr/>
                    <a:lstStyle/>
                    <a:p>
                      <a:pPr algn="ctr"/>
                      <a:r>
                        <a:rPr lang="uk-UA" dirty="0" smtClean="0">
                          <a:solidFill>
                            <a:schemeClr val="tx1"/>
                          </a:solidFill>
                        </a:rPr>
                        <a:t>хлопці</a:t>
                      </a:r>
                      <a:endParaRPr lang="uk-UA" b="1" dirty="0">
                        <a:solidFill>
                          <a:schemeClr val="tx1"/>
                        </a:solidFill>
                      </a:endParaRPr>
                    </a:p>
                  </a:txBody>
                  <a:tcPr/>
                </a:tc>
              </a:tr>
              <a:tr h="567241">
                <a:tc>
                  <a:txBody>
                    <a:bodyPr/>
                    <a:lstStyle/>
                    <a:p>
                      <a:r>
                        <a:rPr lang="uk-UA" sz="1600" b="1" dirty="0" smtClean="0"/>
                        <a:t>Хмільницька </a:t>
                      </a:r>
                    </a:p>
                    <a:p>
                      <a:r>
                        <a:rPr lang="uk-UA" sz="1600" b="1" dirty="0" smtClean="0"/>
                        <a:t> міська </a:t>
                      </a:r>
                      <a:r>
                        <a:rPr lang="uk-UA" sz="1600" b="1" baseline="0" dirty="0" smtClean="0"/>
                        <a:t> ТГ</a:t>
                      </a:r>
                      <a:endParaRPr lang="uk-UA" sz="1600" b="1" i="0" dirty="0" smtClean="0">
                        <a:solidFill>
                          <a:schemeClr val="tx1"/>
                        </a:solidFill>
                        <a:latin typeface="+mn-lt"/>
                      </a:endParaRPr>
                    </a:p>
                  </a:txBody>
                  <a:tcPr anchor="ctr">
                    <a:solidFill>
                      <a:schemeClr val="tx2">
                        <a:lumMod val="40000"/>
                        <a:lumOff val="60000"/>
                      </a:schemeClr>
                    </a:solidFill>
                  </a:tcPr>
                </a:tc>
                <a:tc>
                  <a:txBody>
                    <a:bodyPr/>
                    <a:lstStyle/>
                    <a:p>
                      <a:pPr algn="ctr">
                        <a:lnSpc>
                          <a:spcPct val="115000"/>
                        </a:lnSpc>
                        <a:spcAft>
                          <a:spcPts val="0"/>
                        </a:spcAft>
                      </a:pPr>
                      <a:r>
                        <a:rPr lang="uk-UA" sz="1800" b="1" dirty="0">
                          <a:latin typeface="Times New Roman"/>
                          <a:ea typeface="Times New Roman"/>
                          <a:cs typeface="Times New Roman"/>
                        </a:rPr>
                        <a:t>30%</a:t>
                      </a:r>
                      <a:endParaRPr lang="uk-UA" sz="18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14</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11</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32%</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36</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23</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r>
              <a:tr h="271475">
                <a:tc>
                  <a:txBody>
                    <a:bodyPr/>
                    <a:lstStyle/>
                    <a:p>
                      <a:r>
                        <a:rPr lang="uk-UA" sz="1600" b="1" kern="1200" dirty="0" smtClean="0"/>
                        <a:t>м. Хмільник</a:t>
                      </a:r>
                      <a:endParaRPr lang="uk-UA" sz="1600" b="1"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43%</a:t>
                      </a:r>
                      <a:endParaRPr lang="uk-UA" sz="18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14</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9</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44,6%</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31</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19</a:t>
                      </a:r>
                      <a:endParaRPr lang="uk-UA" sz="1800">
                        <a:latin typeface="Calibri"/>
                        <a:ea typeface="Times New Roman"/>
                        <a:cs typeface="Times New Roman"/>
                      </a:endParaRPr>
                    </a:p>
                  </a:txBody>
                  <a:tcPr marL="68580" marR="68580" marT="0" marB="0" anchor="ctr"/>
                </a:tc>
              </a:tr>
              <a:tr h="334343">
                <a:tc>
                  <a:txBody>
                    <a:bodyPr/>
                    <a:lstStyle/>
                    <a:p>
                      <a:r>
                        <a:rPr lang="uk-UA" sz="1600" b="1" kern="1200" dirty="0" smtClean="0"/>
                        <a:t>Лозівський </a:t>
                      </a:r>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14 %</a:t>
                      </a:r>
                      <a:endParaRPr lang="uk-UA" sz="18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dirty="0">
                          <a:latin typeface="Times New Roman"/>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tc>
              </a:tr>
              <a:tr h="559990">
                <a:tc>
                  <a:txBody>
                    <a:bodyPr/>
                    <a:lstStyle/>
                    <a:p>
                      <a:r>
                        <a:rPr lang="uk-UA" sz="1600" b="1" kern="1200" dirty="0" smtClean="0"/>
                        <a:t>Великомитницький </a:t>
                      </a:r>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a:latin typeface="Times New Roman"/>
                          <a:ea typeface="Times New Roman"/>
                          <a:cs typeface="Times New Roman"/>
                        </a:rPr>
                        <a:t>18%</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2</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23,5%</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tc>
              </a:tr>
              <a:tr h="559990">
                <a:tc>
                  <a:txBody>
                    <a:bodyPr/>
                    <a:lstStyle/>
                    <a:p>
                      <a:r>
                        <a:rPr lang="uk-UA" sz="1600" b="1" kern="1200" dirty="0" smtClean="0"/>
                        <a:t>Кожухівський </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lnSpc>
                          <a:spcPct val="113000"/>
                        </a:lnSpc>
                        <a:spcAft>
                          <a:spcPts val="0"/>
                        </a:spcAft>
                      </a:pPr>
                      <a:r>
                        <a:rPr lang="uk-UA" sz="1800" b="1">
                          <a:latin typeface="Calibri"/>
                          <a:ea typeface="Times New Roman"/>
                          <a:cs typeface="Times New Roman"/>
                        </a:rPr>
                        <a:t>0</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3000"/>
                        </a:lnSpc>
                        <a:spcAft>
                          <a:spcPts val="0"/>
                        </a:spcAft>
                      </a:pPr>
                      <a:r>
                        <a:rPr lang="uk-UA" sz="1800" b="1">
                          <a:latin typeface="Calibri"/>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3000"/>
                        </a:lnSpc>
                        <a:spcAft>
                          <a:spcPts val="0"/>
                        </a:spcAft>
                      </a:pPr>
                      <a:r>
                        <a:rPr lang="uk-UA" sz="1800" b="1">
                          <a:latin typeface="Calibri"/>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3000"/>
                        </a:lnSpc>
                        <a:spcAft>
                          <a:spcPts val="0"/>
                        </a:spcAft>
                      </a:pPr>
                      <a:r>
                        <a:rPr lang="uk-UA" sz="1800" b="1">
                          <a:latin typeface="Calibri"/>
                          <a:ea typeface="Times New Roman"/>
                          <a:cs typeface="Times New Roman"/>
                        </a:rPr>
                        <a:t>20%</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3000"/>
                        </a:lnSpc>
                        <a:spcAft>
                          <a:spcPts val="0"/>
                        </a:spcAft>
                      </a:pPr>
                      <a:r>
                        <a:rPr lang="uk-UA" sz="1800" b="1">
                          <a:latin typeface="Calibri"/>
                          <a:ea typeface="Times New Roman"/>
                          <a:cs typeface="Times New Roman"/>
                        </a:rPr>
                        <a:t>2</a:t>
                      </a:r>
                      <a:endParaRPr lang="uk-UA" sz="1800">
                        <a:latin typeface="Calibri"/>
                        <a:ea typeface="Times New Roman"/>
                        <a:cs typeface="Times New Roman"/>
                      </a:endParaRPr>
                    </a:p>
                  </a:txBody>
                  <a:tcPr marL="68580" marR="68580" marT="0" marB="0" anchor="ctr"/>
                </a:tc>
                <a:tc>
                  <a:txBody>
                    <a:bodyPr/>
                    <a:lstStyle/>
                    <a:p>
                      <a:pPr algn="ctr">
                        <a:lnSpc>
                          <a:spcPct val="113000"/>
                        </a:lnSpc>
                        <a:spcAft>
                          <a:spcPts val="0"/>
                        </a:spcAft>
                      </a:pPr>
                      <a:r>
                        <a:rPr lang="uk-UA" sz="1800" b="1" dirty="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r>
              <a:tr h="559990">
                <a:tc>
                  <a:txBody>
                    <a:bodyPr/>
                    <a:lstStyle/>
                    <a:p>
                      <a:r>
                        <a:rPr lang="uk-UA" sz="1600" b="1" kern="1200" dirty="0" smtClean="0"/>
                        <a:t>Кривошиївський</a:t>
                      </a:r>
                      <a:r>
                        <a:rPr lang="uk-UA" sz="1600"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tx2">
                        <a:lumMod val="40000"/>
                        <a:lumOff val="6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tx2">
                        <a:lumMod val="40000"/>
                        <a:lumOff val="6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Широкогребельський</a:t>
                      </a:r>
                      <a:r>
                        <a:rPr lang="uk-UA" sz="1600"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tx2">
                        <a:lumMod val="40000"/>
                        <a:lumOff val="6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c>
                  <a:txBody>
                    <a:bodyPr/>
                    <a:lstStyle/>
                    <a:p>
                      <a:pPr algn="ctr"/>
                      <a:r>
                        <a:rPr lang="uk-UA" sz="1800" b="1" dirty="0" smtClean="0"/>
                        <a:t>0 %</a:t>
                      </a:r>
                      <a:endParaRPr lang="uk-UA" sz="1800" b="1" dirty="0">
                        <a:latin typeface="+mn-lt"/>
                      </a:endParaRPr>
                    </a:p>
                  </a:txBody>
                  <a:tcPr anchor="ctr">
                    <a:solidFill>
                      <a:schemeClr val="tx2">
                        <a:lumMod val="40000"/>
                        <a:lumOff val="60000"/>
                      </a:schemeClr>
                    </a:solidFill>
                  </a:tcPr>
                </a:tc>
                <a:tc>
                  <a:txBody>
                    <a:bodyPr/>
                    <a:lstStyle/>
                    <a:p>
                      <a:pPr algn="ctr"/>
                      <a:r>
                        <a:rPr lang="uk-UA" sz="1800" dirty="0" smtClean="0"/>
                        <a:t>0</a:t>
                      </a:r>
                      <a:endParaRPr lang="uk-UA" sz="1800" dirty="0">
                        <a:latin typeface="+mn-lt"/>
                      </a:endParaRPr>
                    </a:p>
                  </a:txBody>
                  <a:tcPr anchor="ctr"/>
                </a:tc>
                <a:tc>
                  <a:txBody>
                    <a:bodyPr/>
                    <a:lstStyle/>
                    <a:p>
                      <a:pPr algn="ctr"/>
                      <a:r>
                        <a:rPr lang="uk-UA" sz="1800" dirty="0" smtClean="0"/>
                        <a:t>0</a:t>
                      </a:r>
                      <a:endParaRPr lang="uk-UA" sz="1800" dirty="0">
                        <a:latin typeface="+mn-lt"/>
                      </a:endParaRPr>
                    </a:p>
                  </a:txBody>
                  <a:tcPr anchor="ctr"/>
                </a:tc>
              </a:tr>
              <a:tr h="559990">
                <a:tc>
                  <a:txBody>
                    <a:bodyPr/>
                    <a:lstStyle/>
                    <a:p>
                      <a:r>
                        <a:rPr lang="uk-UA" sz="1600" b="1" kern="1200" dirty="0" smtClean="0"/>
                        <a:t>Порицький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12,5</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1</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tc>
              </a:tr>
              <a:tr h="559990">
                <a:tc>
                  <a:txBody>
                    <a:bodyPr/>
                    <a:lstStyle/>
                    <a:p>
                      <a:r>
                        <a:rPr lang="uk-UA" sz="1600" b="1" kern="1200" dirty="0" smtClean="0"/>
                        <a:t>Соколівський </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a:latin typeface="Times New Roman"/>
                          <a:ea typeface="Times New Roman"/>
                          <a:cs typeface="Times New Roman"/>
                        </a:rPr>
                        <a:t>16 %</a:t>
                      </a:r>
                      <a:endParaRPr lang="uk-UA" sz="180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800" b="1">
                          <a:latin typeface="Times New Roman"/>
                          <a:ea typeface="Times New Roman"/>
                          <a:cs typeface="Times New Roman"/>
                        </a:rPr>
                        <a:t>1</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tc>
              </a:tr>
            </a:tbl>
          </a:graphicData>
        </a:graphic>
      </p:graphicFrame>
      <p:pic>
        <p:nvPicPr>
          <p:cNvPr id="11" name="Рисунок 10" descr="images (19).jpg"/>
          <p:cNvPicPr>
            <a:picLocks noChangeAspect="1"/>
          </p:cNvPicPr>
          <p:nvPr/>
        </p:nvPicPr>
        <p:blipFill>
          <a:blip r:embed="rId3"/>
          <a:stretch>
            <a:fillRect/>
          </a:stretch>
        </p:blipFill>
        <p:spPr>
          <a:xfrm>
            <a:off x="0" y="0"/>
            <a:ext cx="2214546" cy="2143116"/>
          </a:xfrm>
          <a:prstGeom prst="rect">
            <a:avLst/>
          </a:prstGeom>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500034" y="714357"/>
            <a:ext cx="1285884" cy="646331"/>
          </a:xfrm>
          <a:prstGeom prst="rect">
            <a:avLst/>
          </a:prstGeom>
          <a:noFill/>
        </p:spPr>
        <p:txBody>
          <a:bodyPr wrap="square" rtlCol="0">
            <a:spAutoFit/>
          </a:bodyPr>
          <a:lstStyle/>
          <a:p>
            <a:pPr algn="ctr"/>
            <a:r>
              <a:rPr lang="uk-UA" sz="3600" b="1" i="1" dirty="0" smtClean="0">
                <a:solidFill>
                  <a:srgbClr val="FF0000"/>
                </a:solidFill>
                <a:latin typeface="Times New Roman" pitchFamily="18" charset="0"/>
                <a:cs typeface="Times New Roman" pitchFamily="18" charset="0"/>
              </a:rPr>
              <a:t>160</a:t>
            </a:r>
            <a:endParaRPr lang="uk-UA" sz="3600" b="1" i="1" dirty="0">
              <a:solidFill>
                <a:srgbClr val="FF0000"/>
              </a:solidFill>
              <a:latin typeface="Times New Roman" pitchFamily="18" charset="0"/>
              <a:cs typeface="Times New Roman" pitchFamily="18" charset="0"/>
            </a:endParaRPr>
          </a:p>
        </p:txBody>
      </p:sp>
      <p:sp>
        <p:nvSpPr>
          <p:cNvPr id="13" name="Стрелка влево 12"/>
          <p:cNvSpPr/>
          <p:nvPr/>
        </p:nvSpPr>
        <p:spPr>
          <a:xfrm>
            <a:off x="7572396" y="1428736"/>
            <a:ext cx="428628" cy="28575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лево 13"/>
          <p:cNvSpPr/>
          <p:nvPr/>
        </p:nvSpPr>
        <p:spPr>
          <a:xfrm>
            <a:off x="4000496" y="1428736"/>
            <a:ext cx="500066" cy="28575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00042"/>
          </a:xfrm>
          <a:solidFill>
            <a:schemeClr val="accent5"/>
          </a:solidFill>
        </p:spPr>
        <p:style>
          <a:lnRef idx="0">
            <a:schemeClr val="accent1"/>
          </a:lnRef>
          <a:fillRef idx="3">
            <a:schemeClr val="accent1"/>
          </a:fillRef>
          <a:effectRef idx="3">
            <a:schemeClr val="accent1"/>
          </a:effectRef>
          <a:fontRef idx="minor">
            <a:schemeClr val="lt1"/>
          </a:fontRef>
        </p:style>
        <p:txBody>
          <a:bodyPr>
            <a:normAutofit/>
          </a:bodyPr>
          <a:lstStyle/>
          <a:p>
            <a:r>
              <a:rPr lang="uk-UA" sz="1800" b="1" dirty="0" smtClean="0">
                <a:solidFill>
                  <a:srgbClr val="FFFF00"/>
                </a:solidFill>
              </a:rPr>
              <a:t>Кількість дітей, охоплених позашкільною освітою в закладах загальної середньої освіти </a:t>
            </a:r>
            <a:endParaRPr lang="uk-UA" sz="1800" dirty="0">
              <a:solidFill>
                <a:srgbClr val="FFFF00"/>
              </a:solidFill>
            </a:endParaRPr>
          </a:p>
        </p:txBody>
      </p:sp>
      <p:graphicFrame>
        <p:nvGraphicFramePr>
          <p:cNvPr id="4" name="Содержимое 3"/>
          <p:cNvGraphicFramePr>
            <a:graphicFrameLocks noGrp="1"/>
          </p:cNvGraphicFramePr>
          <p:nvPr>
            <p:ph idx="1"/>
          </p:nvPr>
        </p:nvGraphicFramePr>
        <p:xfrm>
          <a:off x="0" y="434347"/>
          <a:ext cx="9144010" cy="6609239"/>
        </p:xfrm>
        <a:graphic>
          <a:graphicData uri="http://schemas.openxmlformats.org/drawingml/2006/table">
            <a:tbl>
              <a:tblPr firstRow="1" bandRow="1">
                <a:tableStyleId>{7DF18680-E054-41AD-8BC1-D1AEF772440D}</a:tableStyleId>
              </a:tblPr>
              <a:tblGrid>
                <a:gridCol w="1928798"/>
                <a:gridCol w="357190"/>
                <a:gridCol w="285752"/>
                <a:gridCol w="357190"/>
                <a:gridCol w="285752"/>
                <a:gridCol w="357190"/>
                <a:gridCol w="357190"/>
                <a:gridCol w="297037"/>
                <a:gridCol w="345905"/>
                <a:gridCol w="285752"/>
                <a:gridCol w="285752"/>
                <a:gridCol w="285752"/>
                <a:gridCol w="285752"/>
                <a:gridCol w="285752"/>
                <a:gridCol w="303072"/>
                <a:gridCol w="306770"/>
                <a:gridCol w="316688"/>
                <a:gridCol w="287916"/>
                <a:gridCol w="357190"/>
                <a:gridCol w="285752"/>
                <a:gridCol w="571504"/>
                <a:gridCol w="714354"/>
              </a:tblGrid>
              <a:tr h="208571">
                <a:tc rowSpan="3">
                  <a:txBody>
                    <a:bodyPr/>
                    <a:lstStyle/>
                    <a:p>
                      <a:pPr marL="71755" marR="71755">
                        <a:lnSpc>
                          <a:spcPct val="115000"/>
                        </a:lnSpc>
                        <a:spcAft>
                          <a:spcPts val="0"/>
                        </a:spcAft>
                      </a:pPr>
                      <a:endParaRPr lang="uk-UA" sz="1100" dirty="0">
                        <a:latin typeface="Calibri"/>
                        <a:ea typeface="Times New Roman"/>
                        <a:cs typeface="Times New Roman"/>
                      </a:endParaRPr>
                    </a:p>
                  </a:txBody>
                  <a:tcPr marL="68580" marR="68580" marT="0" marB="0" vert="vert270" anchor="ctr">
                    <a:noFill/>
                  </a:tcPr>
                </a:tc>
                <a:tc rowSpan="3">
                  <a:txBody>
                    <a:bodyPr/>
                    <a:lstStyle/>
                    <a:p>
                      <a:pPr>
                        <a:lnSpc>
                          <a:spcPct val="115000"/>
                        </a:lnSpc>
                        <a:spcAft>
                          <a:spcPts val="0"/>
                        </a:spcAft>
                      </a:pPr>
                      <a:r>
                        <a:rPr lang="uk-UA" sz="1600" dirty="0" smtClean="0"/>
                        <a:t>  УСЬОГО</a:t>
                      </a:r>
                      <a:endParaRPr lang="uk-UA" sz="1600" b="1" dirty="0">
                        <a:solidFill>
                          <a:schemeClr val="tx1"/>
                        </a:solidFill>
                        <a:latin typeface="+mn-lt"/>
                        <a:ea typeface="Times New Roman"/>
                        <a:cs typeface="Times New Roman"/>
                      </a:endParaRPr>
                    </a:p>
                  </a:txBody>
                  <a:tcPr marL="68580" marR="68580" marT="0" marB="0" vert="vert270" anchor="ctr"/>
                </a:tc>
                <a:tc gridSpan="20">
                  <a:txBody>
                    <a:bodyPr/>
                    <a:lstStyle/>
                    <a:p>
                      <a:pPr algn="ctr">
                        <a:lnSpc>
                          <a:spcPct val="115000"/>
                        </a:lnSpc>
                        <a:spcAft>
                          <a:spcPts val="0"/>
                        </a:spcAft>
                      </a:pPr>
                      <a:r>
                        <a:rPr lang="uk-UA" sz="1600" dirty="0">
                          <a:solidFill>
                            <a:schemeClr val="tx1"/>
                          </a:solidFill>
                        </a:rPr>
                        <a:t>з них:</a:t>
                      </a:r>
                      <a:endParaRPr lang="uk-UA" sz="1600" dirty="0">
                        <a:solidFill>
                          <a:schemeClr val="tx1"/>
                        </a:solidFill>
                        <a:latin typeface="+mn-lt"/>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99659">
                <a:tc vMerge="1">
                  <a:txBody>
                    <a:bodyPr/>
                    <a:lstStyle/>
                    <a:p>
                      <a:endParaRPr lang="uk-UA"/>
                    </a:p>
                  </a:txBody>
                  <a:tcPr/>
                </a:tc>
                <a:tc vMerge="1">
                  <a:txBody>
                    <a:bodyPr/>
                    <a:lstStyle/>
                    <a:p>
                      <a:pPr algn="ctr">
                        <a:lnSpc>
                          <a:spcPct val="115000"/>
                        </a:lnSpc>
                        <a:spcAft>
                          <a:spcPts val="0"/>
                        </a:spcAft>
                      </a:pPr>
                      <a:endParaRPr lang="uk-UA" sz="1600" dirty="0">
                        <a:latin typeface="Calibri"/>
                        <a:ea typeface="Times New Roman"/>
                        <a:cs typeface="Times New Roman"/>
                      </a:endParaRPr>
                    </a:p>
                  </a:txBody>
                  <a:tcPr marL="68580" marR="68580" marT="0" marB="0" anchor="ctr"/>
                </a:tc>
                <a:tc gridSpan="9">
                  <a:txBody>
                    <a:bodyPr/>
                    <a:lstStyle/>
                    <a:p>
                      <a:pPr algn="ctr">
                        <a:lnSpc>
                          <a:spcPct val="115000"/>
                        </a:lnSpc>
                        <a:spcAft>
                          <a:spcPts val="0"/>
                        </a:spcAft>
                      </a:pPr>
                      <a:r>
                        <a:rPr lang="uk-UA" sz="1000" b="1" dirty="0"/>
                        <a:t>дівчат</a:t>
                      </a:r>
                      <a:r>
                        <a:rPr lang="uk-UA" sz="1000" b="1" dirty="0" smtClean="0"/>
                        <a:t>, які </a:t>
                      </a:r>
                      <a:r>
                        <a:rPr lang="uk-UA" sz="1000" b="1" dirty="0"/>
                        <a:t>здобувають позашкільну освіту за напрямами:</a:t>
                      </a:r>
                      <a:endParaRPr lang="uk-UA" sz="1000" b="1" dirty="0">
                        <a:latin typeface="+mn-lt"/>
                        <a:ea typeface="Times New Roman"/>
                        <a:cs typeface="Times New Roman"/>
                      </a:endParaRPr>
                    </a:p>
                  </a:txBody>
                  <a:tcPr marL="68580" marR="68580" marT="0" marB="0" anchor="ctr">
                    <a:solidFill>
                      <a:schemeClr val="accent5">
                        <a:lumMod val="60000"/>
                        <a:lumOff val="4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9">
                  <a:txBody>
                    <a:bodyPr/>
                    <a:lstStyle/>
                    <a:p>
                      <a:pPr algn="ctr">
                        <a:lnSpc>
                          <a:spcPct val="115000"/>
                        </a:lnSpc>
                        <a:spcAft>
                          <a:spcPts val="0"/>
                        </a:spcAft>
                      </a:pPr>
                      <a:r>
                        <a:rPr lang="uk-UA" sz="1000" b="1" dirty="0"/>
                        <a:t>хлопців</a:t>
                      </a:r>
                      <a:r>
                        <a:rPr lang="uk-UA" sz="1000" b="1" dirty="0" smtClean="0"/>
                        <a:t>, які </a:t>
                      </a:r>
                      <a:r>
                        <a:rPr lang="uk-UA" sz="1000" b="1" dirty="0"/>
                        <a:t>здобувають позашкільну освіту за напрямами:</a:t>
                      </a:r>
                      <a:endParaRPr lang="uk-UA" sz="1000" b="1" dirty="0">
                        <a:latin typeface="+mn-lt"/>
                        <a:ea typeface="Times New Roman"/>
                        <a:cs typeface="Times New Roman"/>
                      </a:endParaRPr>
                    </a:p>
                  </a:txBody>
                  <a:tcPr marL="68580" marR="68580" marT="0" marB="0" anchor="ctr">
                    <a:solidFill>
                      <a:schemeClr val="accent5">
                        <a:lumMod val="60000"/>
                        <a:lumOff val="4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2">
                  <a:txBody>
                    <a:bodyPr/>
                    <a:lstStyle/>
                    <a:p>
                      <a:pPr algn="ctr">
                        <a:lnSpc>
                          <a:spcPct val="115000"/>
                        </a:lnSpc>
                        <a:spcAft>
                          <a:spcPts val="0"/>
                        </a:spcAft>
                      </a:pPr>
                      <a:r>
                        <a:rPr lang="uk-UA" sz="1000" b="1" dirty="0"/>
                        <a:t>дітей з особливими освітніми потребами</a:t>
                      </a:r>
                      <a:endParaRPr lang="uk-UA" sz="1000" b="1" dirty="0">
                        <a:latin typeface="+mn-lt"/>
                        <a:ea typeface="Times New Roman"/>
                        <a:cs typeface="Times New Roman"/>
                      </a:endParaRPr>
                    </a:p>
                  </a:txBody>
                  <a:tcPr marL="68580" marR="68580" marT="0" marB="0" anchor="ctr">
                    <a:solidFill>
                      <a:schemeClr val="accent5">
                        <a:lumMod val="60000"/>
                        <a:lumOff val="40000"/>
                      </a:schemeClr>
                    </a:solidFill>
                  </a:tcPr>
                </a:tc>
                <a:tc hMerge="1">
                  <a:txBody>
                    <a:bodyPr/>
                    <a:lstStyle/>
                    <a:p>
                      <a:endParaRPr lang="uk-UA"/>
                    </a:p>
                  </a:txBody>
                  <a:tcPr/>
                </a:tc>
              </a:tr>
              <a:tr h="1997905">
                <a:tc vMerge="1">
                  <a:txBody>
                    <a:bodyPr/>
                    <a:lstStyle/>
                    <a:p>
                      <a:endParaRPr lang="uk-UA"/>
                    </a:p>
                  </a:txBody>
                  <a:tcPr/>
                </a:tc>
                <a:tc vMerge="1">
                  <a:txBody>
                    <a:bodyPr/>
                    <a:lstStyle/>
                    <a:p>
                      <a:pPr>
                        <a:lnSpc>
                          <a:spcPct val="115000"/>
                        </a:lnSpc>
                        <a:spcAft>
                          <a:spcPts val="0"/>
                        </a:spcAft>
                      </a:pPr>
                      <a:endParaRPr lang="uk-UA" sz="1100" b="1"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науково-технічним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еколого-натуралістичним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туристсько-краєзнавчим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фізкультурно-спортивним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художньо-естетичним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дослідницько-експерементальним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бібліотечно-бібліографічним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військово-патріотичним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оздоровчим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науково-технічним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еколого-натуралістичним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туристсько-краєзнавчим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фізкультурно-спортивним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художньо-естетичним</a:t>
                      </a:r>
                      <a:endParaRPr lang="uk-UA" sz="1000" dirty="0">
                        <a:latin typeface="+mn-lt"/>
                        <a:ea typeface="Times New Roman"/>
                        <a:cs typeface="Times New Roman"/>
                      </a:endParaRPr>
                    </a:p>
                  </a:txBody>
                  <a:tcPr marL="68580" marR="68580" marT="0" marB="0" vert="vert270" anchor="ctr"/>
                </a:tc>
                <a:tc>
                  <a:txBody>
                    <a:bodyPr/>
                    <a:lstStyle/>
                    <a:p>
                      <a:pPr>
                        <a:lnSpc>
                          <a:spcPct val="115000"/>
                        </a:lnSpc>
                        <a:spcAft>
                          <a:spcPts val="0"/>
                        </a:spcAft>
                      </a:pPr>
                      <a:r>
                        <a:rPr lang="uk-UA" sz="1000" dirty="0"/>
                        <a:t>дослідницько-експерементальним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бібліотечно-бібліографічним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військово-патріотичним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оздоровчим</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дівчат</a:t>
                      </a:r>
                      <a:endParaRPr lang="uk-UA" sz="1000" dirty="0">
                        <a:latin typeface="+mn-lt"/>
                        <a:ea typeface="Times New Roman"/>
                        <a:cs typeface="Times New Roman"/>
                      </a:endParaRPr>
                    </a:p>
                  </a:txBody>
                  <a:tcPr marL="68580" marR="68580" marT="0" marB="0" vert="vert270" anchor="ctr"/>
                </a:tc>
                <a:tc>
                  <a:txBody>
                    <a:bodyPr/>
                    <a:lstStyle/>
                    <a:p>
                      <a:pPr algn="just">
                        <a:lnSpc>
                          <a:spcPct val="115000"/>
                        </a:lnSpc>
                        <a:spcAft>
                          <a:spcPts val="0"/>
                        </a:spcAft>
                      </a:pPr>
                      <a:r>
                        <a:rPr lang="uk-UA" sz="1000" dirty="0"/>
                        <a:t>хлопців</a:t>
                      </a:r>
                      <a:endParaRPr lang="uk-UA" sz="1000" dirty="0">
                        <a:latin typeface="+mn-lt"/>
                        <a:ea typeface="Times New Roman"/>
                        <a:cs typeface="Times New Roman"/>
                      </a:endParaRPr>
                    </a:p>
                  </a:txBody>
                  <a:tcPr marL="68580" marR="68580" marT="0" marB="0" vert="vert270" anchor="ctr"/>
                </a:tc>
              </a:tr>
              <a:tr h="330418">
                <a:tc>
                  <a:txBody>
                    <a:bodyPr/>
                    <a:lstStyle/>
                    <a:p>
                      <a:r>
                        <a:rPr lang="uk-UA" sz="1200" b="1" dirty="0" smtClean="0"/>
                        <a:t>Хмільницька  міська </a:t>
                      </a:r>
                      <a:r>
                        <a:rPr lang="uk-UA" sz="1200" b="1" baseline="0" dirty="0" smtClean="0"/>
                        <a:t> ТГ</a:t>
                      </a:r>
                      <a:endParaRPr lang="uk-UA" sz="1200" b="1" i="0" dirty="0" smtClean="0">
                        <a:solidFill>
                          <a:schemeClr val="tx1"/>
                        </a:solidFill>
                        <a:latin typeface="+mn-lt"/>
                      </a:endParaRPr>
                    </a:p>
                  </a:txBody>
                  <a:tcPr anchor="ctr">
                    <a:solidFill>
                      <a:schemeClr val="accent5">
                        <a:lumMod val="60000"/>
                        <a:lumOff val="40000"/>
                      </a:schemeClr>
                    </a:solidFill>
                  </a:tcPr>
                </a:tc>
                <a:tc>
                  <a:txBody>
                    <a:bodyPr/>
                    <a:lstStyle/>
                    <a:p>
                      <a:pPr indent="-48895" algn="ctr">
                        <a:lnSpc>
                          <a:spcPct val="113000"/>
                        </a:lnSpc>
                        <a:spcAft>
                          <a:spcPts val="0"/>
                        </a:spcAft>
                      </a:pPr>
                      <a:r>
                        <a:rPr lang="uk-UA" sz="1100" b="1" dirty="0"/>
                        <a:t>165</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21</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8</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6</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38</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5</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nSpc>
                          <a:spcPct val="113000"/>
                        </a:lnSpc>
                        <a:spcAft>
                          <a:spcPts val="0"/>
                        </a:spcAft>
                      </a:pPr>
                      <a:r>
                        <a:rPr lang="uk-UA" sz="1100" b="1" dirty="0"/>
                        <a:t>35</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7</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9</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nSpc>
                          <a:spcPct val="113000"/>
                        </a:lnSpc>
                        <a:spcAft>
                          <a:spcPts val="0"/>
                        </a:spcAft>
                      </a:pPr>
                      <a:r>
                        <a:rPr lang="uk-UA" sz="1100" b="1" dirty="0"/>
                        <a:t>26</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smtClean="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a:t>10</a:t>
                      </a:r>
                      <a:endParaRPr lang="uk-UA" sz="1100" b="1">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r>
              <a:tr h="169648">
                <a:tc>
                  <a:txBody>
                    <a:bodyPr/>
                    <a:lstStyle/>
                    <a:p>
                      <a:r>
                        <a:rPr lang="uk-UA" sz="1200" b="1" kern="1200" dirty="0" smtClean="0"/>
                        <a:t>м. Хмільник</a:t>
                      </a:r>
                      <a:endParaRPr lang="uk-UA" sz="1200" b="1" dirty="0">
                        <a:latin typeface="+mn-lt"/>
                      </a:endParaRPr>
                    </a:p>
                  </a:txBody>
                  <a:tcPr anchor="ctr"/>
                </a:tc>
                <a:tc>
                  <a:txBody>
                    <a:bodyPr/>
                    <a:lstStyle/>
                    <a:p>
                      <a:pPr algn="ctr">
                        <a:lnSpc>
                          <a:spcPct val="113000"/>
                        </a:lnSpc>
                        <a:spcAft>
                          <a:spcPts val="0"/>
                        </a:spcAft>
                      </a:pPr>
                      <a:r>
                        <a:rPr lang="uk-UA" sz="1100" b="1" dirty="0"/>
                        <a:t>150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15</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8</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6</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36</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5</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30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7</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9</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24</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10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349273">
                <a:tc>
                  <a:txBody>
                    <a:bodyPr/>
                    <a:lstStyle/>
                    <a:p>
                      <a:r>
                        <a:rPr lang="uk-UA" sz="1200" b="1" kern="1200" dirty="0" smtClean="0"/>
                        <a:t>Лозівський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446297">
                <a:tc>
                  <a:txBody>
                    <a:bodyPr/>
                    <a:lstStyle/>
                    <a:p>
                      <a:r>
                        <a:rPr lang="uk-UA" sz="1200" b="1" kern="1200" dirty="0" smtClean="0"/>
                        <a:t>Великомитницький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7</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a:t>3</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1</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3</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446297">
                <a:tc>
                  <a:txBody>
                    <a:bodyPr/>
                    <a:lstStyle/>
                    <a:p>
                      <a:r>
                        <a:rPr lang="uk-UA" sz="1200" b="1" kern="1200" dirty="0" smtClean="0"/>
                        <a:t>Кожухівський </a:t>
                      </a:r>
                      <a:r>
                        <a:rPr lang="uk-UA" sz="1200" b="1" kern="1200" baseline="0" dirty="0" smtClean="0"/>
                        <a:t>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1</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1</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446297">
                <a:tc>
                  <a:txBody>
                    <a:bodyPr/>
                    <a:lstStyle/>
                    <a:p>
                      <a:r>
                        <a:rPr lang="uk-UA" sz="1200" b="1" kern="1200" dirty="0" smtClean="0"/>
                        <a:t>Кривошиївський</a:t>
                      </a:r>
                      <a:r>
                        <a:rPr lang="uk-UA" sz="1200" b="1" kern="1200" baseline="0" dirty="0" smtClean="0"/>
                        <a:t>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446297">
                <a:tc>
                  <a:txBody>
                    <a:bodyPr/>
                    <a:lstStyle/>
                    <a:p>
                      <a:r>
                        <a:rPr lang="uk-UA" sz="1200" b="1" kern="1200" dirty="0" smtClean="0"/>
                        <a:t>Широкогребельський</a:t>
                      </a:r>
                      <a:r>
                        <a:rPr lang="uk-UA" sz="1200" b="1" kern="1200" baseline="0" dirty="0" smtClean="0"/>
                        <a:t>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smtClean="0"/>
                        <a:t>7</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3</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1</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2</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1</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344745">
                <a:tc>
                  <a:txBody>
                    <a:bodyPr/>
                    <a:lstStyle/>
                    <a:p>
                      <a:r>
                        <a:rPr lang="uk-UA" sz="1200" b="1" kern="1200" dirty="0" smtClean="0"/>
                        <a:t>Порицький</a:t>
                      </a:r>
                      <a:r>
                        <a:rPr lang="uk-UA" sz="1200" b="1" kern="1200" baseline="0" dirty="0" smtClean="0"/>
                        <a:t>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r h="446297">
                <a:tc>
                  <a:txBody>
                    <a:bodyPr/>
                    <a:lstStyle/>
                    <a:p>
                      <a:r>
                        <a:rPr lang="uk-UA" sz="1200" b="1" kern="1200" dirty="0" smtClean="0"/>
                        <a:t>Соколівський </a:t>
                      </a:r>
                      <a:r>
                        <a:rPr lang="uk-UA" sz="1200" b="1" kern="1200" baseline="0" dirty="0" smtClean="0"/>
                        <a:t> </a:t>
                      </a:r>
                      <a:r>
                        <a:rPr lang="uk-UA" sz="1200" b="0" kern="1200" dirty="0" smtClean="0"/>
                        <a:t>старостинський округ</a:t>
                      </a:r>
                      <a:endParaRPr lang="uk-UA" sz="1200" b="0" dirty="0">
                        <a:latin typeface="+mn-lt"/>
                      </a:endParaRPr>
                    </a:p>
                  </a:txBody>
                  <a:tcPr anchor="ctr"/>
                </a:tc>
                <a:tc>
                  <a:txBody>
                    <a:bodyPr/>
                    <a:lstStyle/>
                    <a:p>
                      <a:pPr algn="ctr">
                        <a:lnSpc>
                          <a:spcPct val="113000"/>
                        </a:lnSpc>
                        <a:spcAft>
                          <a:spcPts val="0"/>
                        </a:spcAft>
                      </a:pPr>
                      <a:r>
                        <a:rPr lang="uk-UA" sz="1100" b="1" dirty="0"/>
                        <a:t>0</a:t>
                      </a:r>
                      <a:endParaRPr lang="uk-UA" sz="1100" b="1" dirty="0">
                        <a:latin typeface="+mn-lt"/>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a:t>0</a:t>
                      </a:r>
                      <a:endParaRPr lang="uk-UA" sz="1100" b="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c>
                  <a:txBody>
                    <a:bodyPr/>
                    <a:lstStyle/>
                    <a:p>
                      <a:pPr algn="ctr">
                        <a:lnSpc>
                          <a:spcPct val="113000"/>
                        </a:lnSpc>
                        <a:spcAft>
                          <a:spcPts val="0"/>
                        </a:spcAft>
                      </a:pPr>
                      <a:r>
                        <a:rPr lang="uk-UA" sz="1100" dirty="0"/>
                        <a:t>0</a:t>
                      </a:r>
                      <a:endParaRPr lang="uk-UA" sz="1100" b="0" dirty="0">
                        <a:latin typeface="+mn-lt"/>
                        <a:ea typeface="Times New Roman"/>
                        <a:cs typeface="Times New Roman"/>
                      </a:endParaRPr>
                    </a:p>
                  </a:txBody>
                  <a:tcPr marL="68580" marR="68580" marT="0" marB="0" anchor="ctr"/>
                </a:tc>
              </a:tr>
            </a:tbl>
          </a:graphicData>
        </a:graphic>
      </p:graphicFrame>
      <p:pic>
        <p:nvPicPr>
          <p:cNvPr id="7" name="Рисунок 6" descr="images (22).jpg"/>
          <p:cNvPicPr>
            <a:picLocks noChangeAspect="1"/>
          </p:cNvPicPr>
          <p:nvPr/>
        </p:nvPicPr>
        <p:blipFill>
          <a:blip r:embed="rId3"/>
          <a:stretch>
            <a:fillRect/>
          </a:stretch>
        </p:blipFill>
        <p:spPr>
          <a:xfrm>
            <a:off x="0" y="1000108"/>
            <a:ext cx="1928793" cy="1785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uk-UA" sz="3200" b="1" dirty="0" smtClean="0"/>
              <a:t>Кількість дітей, охоплених позашкільною освітою в закладах позашкільної освіти</a:t>
            </a:r>
            <a:endParaRPr lang="uk-UA" sz="3200" dirty="0"/>
          </a:p>
        </p:txBody>
      </p:sp>
      <p:graphicFrame>
        <p:nvGraphicFramePr>
          <p:cNvPr id="4" name="Содержимое 3"/>
          <p:cNvGraphicFramePr>
            <a:graphicFrameLocks noGrp="1"/>
          </p:cNvGraphicFramePr>
          <p:nvPr>
            <p:ph idx="1"/>
          </p:nvPr>
        </p:nvGraphicFramePr>
        <p:xfrm>
          <a:off x="71406" y="839089"/>
          <a:ext cx="9072594" cy="5956578"/>
        </p:xfrm>
        <a:graphic>
          <a:graphicData uri="http://schemas.openxmlformats.org/drawingml/2006/table">
            <a:tbl>
              <a:tblPr firstRow="1" bandRow="1">
                <a:tableStyleId>{BC89EF96-8CEA-46FF-86C4-4CE0E7609802}</a:tableStyleId>
              </a:tblPr>
              <a:tblGrid>
                <a:gridCol w="3571900"/>
                <a:gridCol w="428628"/>
                <a:gridCol w="428628"/>
                <a:gridCol w="857256"/>
                <a:gridCol w="500066"/>
                <a:gridCol w="571504"/>
                <a:gridCol w="714380"/>
                <a:gridCol w="500066"/>
                <a:gridCol w="785818"/>
                <a:gridCol w="714348"/>
              </a:tblGrid>
              <a:tr h="288994">
                <a:tc rowSpan="3">
                  <a:txBody>
                    <a:bodyPr/>
                    <a:lstStyle/>
                    <a:p>
                      <a:endParaRPr lang="uk-UA" dirty="0"/>
                    </a:p>
                  </a:txBody>
                  <a:tcPr/>
                </a:tc>
                <a:tc rowSpan="3">
                  <a:txBody>
                    <a:bodyPr/>
                    <a:lstStyle/>
                    <a:p>
                      <a:pPr algn="l">
                        <a:lnSpc>
                          <a:spcPct val="115000"/>
                        </a:lnSpc>
                        <a:spcAft>
                          <a:spcPts val="0"/>
                        </a:spcAft>
                      </a:pPr>
                      <a:r>
                        <a:rPr lang="uk-UA" sz="1600" b="1" dirty="0" smtClean="0">
                          <a:latin typeface="Times New Roman"/>
                          <a:ea typeface="Times New Roman"/>
                          <a:cs typeface="Times New Roman"/>
                        </a:rPr>
                        <a:t>  </a:t>
                      </a:r>
                      <a:r>
                        <a:rPr lang="uk-UA" sz="1600" b="1" i="1" dirty="0" smtClean="0">
                          <a:latin typeface="Times New Roman"/>
                          <a:ea typeface="Times New Roman"/>
                          <a:cs typeface="Times New Roman"/>
                        </a:rPr>
                        <a:t>усього</a:t>
                      </a:r>
                      <a:endParaRPr lang="uk-UA" sz="1600" i="1" dirty="0">
                        <a:latin typeface="Calibri"/>
                        <a:ea typeface="Times New Roman"/>
                        <a:cs typeface="Times New Roman"/>
                      </a:endParaRPr>
                    </a:p>
                  </a:txBody>
                  <a:tcPr marL="68580" marR="68580" marT="0" marB="0" vert="vert270" anchor="ctr">
                    <a:solidFill>
                      <a:schemeClr val="tx2">
                        <a:lumMod val="40000"/>
                        <a:lumOff val="60000"/>
                      </a:schemeClr>
                    </a:solidFill>
                  </a:tcPr>
                </a:tc>
                <a:tc gridSpan="8">
                  <a:txBody>
                    <a:bodyPr/>
                    <a:lstStyle/>
                    <a:p>
                      <a:pPr algn="ctr">
                        <a:lnSpc>
                          <a:spcPct val="115000"/>
                        </a:lnSpc>
                        <a:spcAft>
                          <a:spcPts val="0"/>
                        </a:spcAft>
                      </a:pPr>
                      <a:r>
                        <a:rPr lang="uk-UA" sz="1600" b="1" dirty="0">
                          <a:solidFill>
                            <a:srgbClr val="000000"/>
                          </a:solidFill>
                          <a:latin typeface="Times New Roman"/>
                          <a:ea typeface="Times New Roman"/>
                          <a:cs typeface="Times New Roman"/>
                        </a:rPr>
                        <a:t>з них</a:t>
                      </a:r>
                      <a:endParaRPr lang="uk-UA" sz="1600" dirty="0">
                        <a:latin typeface="Calibri"/>
                        <a:ea typeface="Times New Roman"/>
                        <a:cs typeface="Times New Roman"/>
                      </a:endParaRPr>
                    </a:p>
                  </a:txBody>
                  <a:tcPr marL="68580" marR="68580" marT="0" marB="0" anchor="ctr">
                    <a:solidFill>
                      <a:schemeClr val="tx2">
                        <a:lumMod val="20000"/>
                        <a:lumOff val="8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122314">
                <a:tc vMerge="1">
                  <a:txBody>
                    <a:bodyPr/>
                    <a:lstStyle/>
                    <a:p>
                      <a:endParaRPr lang="uk-UA"/>
                    </a:p>
                  </a:txBody>
                  <a:tcPr/>
                </a:tc>
                <a:tc vMerge="1">
                  <a:txBody>
                    <a:bodyPr/>
                    <a:lstStyle/>
                    <a:p>
                      <a:endParaRPr lang="uk-UA"/>
                    </a:p>
                  </a:txBody>
                  <a:tcPr/>
                </a:tc>
                <a:tc gridSpan="3">
                  <a:txBody>
                    <a:bodyPr/>
                    <a:lstStyle/>
                    <a:p>
                      <a:pPr algn="ctr">
                        <a:lnSpc>
                          <a:spcPct val="115000"/>
                        </a:lnSpc>
                        <a:spcAft>
                          <a:spcPts val="0"/>
                        </a:spcAft>
                      </a:pPr>
                      <a:r>
                        <a:rPr lang="uk-UA" sz="1600" b="1" dirty="0">
                          <a:solidFill>
                            <a:srgbClr val="000000"/>
                          </a:solidFill>
                          <a:latin typeface="Times New Roman"/>
                          <a:ea typeface="Times New Roman"/>
                          <a:cs typeface="Times New Roman"/>
                        </a:rPr>
                        <a:t>дівчата, </a:t>
                      </a:r>
                      <a:endParaRPr lang="uk-UA" sz="1600" b="1" dirty="0" smtClean="0">
                        <a:solidFill>
                          <a:srgbClr val="000000"/>
                        </a:solidFill>
                        <a:latin typeface="Times New Roman"/>
                        <a:ea typeface="Times New Roman"/>
                        <a:cs typeface="Times New Roman"/>
                      </a:endParaRPr>
                    </a:p>
                    <a:p>
                      <a:pPr algn="ctr">
                        <a:lnSpc>
                          <a:spcPct val="115000"/>
                        </a:lnSpc>
                        <a:spcAft>
                          <a:spcPts val="0"/>
                        </a:spcAft>
                      </a:pPr>
                      <a:r>
                        <a:rPr lang="uk-UA" sz="1600" b="1" dirty="0" smtClean="0">
                          <a:solidFill>
                            <a:srgbClr val="000000"/>
                          </a:solidFill>
                          <a:latin typeface="Times New Roman"/>
                          <a:ea typeface="Times New Roman"/>
                          <a:cs typeface="Times New Roman"/>
                        </a:rPr>
                        <a:t>які </a:t>
                      </a:r>
                      <a:r>
                        <a:rPr lang="uk-UA" sz="1600" b="1" dirty="0">
                          <a:solidFill>
                            <a:srgbClr val="000000"/>
                          </a:solidFill>
                          <a:latin typeface="Times New Roman"/>
                          <a:ea typeface="Times New Roman"/>
                          <a:cs typeface="Times New Roman"/>
                        </a:rPr>
                        <a:t>здобувають освіту:</a:t>
                      </a:r>
                      <a:endParaRPr lang="uk-UA" sz="1600" dirty="0">
                        <a:latin typeface="Calibri"/>
                        <a:ea typeface="Times New Roman"/>
                        <a:cs typeface="Times New Roman"/>
                      </a:endParaRPr>
                    </a:p>
                  </a:txBody>
                  <a:tcPr marL="68580" marR="68580" marT="0" marB="0">
                    <a:solidFill>
                      <a:schemeClr val="tx2">
                        <a:lumMod val="40000"/>
                        <a:lumOff val="60000"/>
                      </a:schemeClr>
                    </a:solidFill>
                  </a:tcPr>
                </a:tc>
                <a:tc hMerge="1">
                  <a:txBody>
                    <a:bodyPr/>
                    <a:lstStyle/>
                    <a:p>
                      <a:endParaRPr lang="uk-UA"/>
                    </a:p>
                  </a:txBody>
                  <a:tcPr/>
                </a:tc>
                <a:tc hMerge="1">
                  <a:txBody>
                    <a:bodyPr/>
                    <a:lstStyle/>
                    <a:p>
                      <a:endParaRPr lang="uk-UA"/>
                    </a:p>
                  </a:txBody>
                  <a:tcPr/>
                </a:tc>
                <a:tc gridSpan="3">
                  <a:txBody>
                    <a:bodyPr/>
                    <a:lstStyle/>
                    <a:p>
                      <a:pPr algn="ctr">
                        <a:lnSpc>
                          <a:spcPct val="115000"/>
                        </a:lnSpc>
                        <a:spcAft>
                          <a:spcPts val="0"/>
                        </a:spcAft>
                      </a:pPr>
                      <a:r>
                        <a:rPr lang="uk-UA" sz="1600" b="1" dirty="0">
                          <a:solidFill>
                            <a:srgbClr val="000000"/>
                          </a:solidFill>
                          <a:latin typeface="Times New Roman"/>
                          <a:ea typeface="Times New Roman"/>
                          <a:cs typeface="Times New Roman"/>
                        </a:rPr>
                        <a:t>хлопці, </a:t>
                      </a:r>
                      <a:endParaRPr lang="uk-UA" sz="1600" b="1" dirty="0" smtClean="0">
                        <a:solidFill>
                          <a:srgbClr val="000000"/>
                        </a:solidFill>
                        <a:latin typeface="Times New Roman"/>
                        <a:ea typeface="Times New Roman"/>
                        <a:cs typeface="Times New Roman"/>
                      </a:endParaRPr>
                    </a:p>
                    <a:p>
                      <a:pPr algn="ctr">
                        <a:lnSpc>
                          <a:spcPct val="115000"/>
                        </a:lnSpc>
                        <a:spcAft>
                          <a:spcPts val="0"/>
                        </a:spcAft>
                      </a:pPr>
                      <a:r>
                        <a:rPr lang="uk-UA" sz="1600" b="1" dirty="0" smtClean="0">
                          <a:solidFill>
                            <a:srgbClr val="000000"/>
                          </a:solidFill>
                          <a:latin typeface="Times New Roman"/>
                          <a:ea typeface="Times New Roman"/>
                          <a:cs typeface="Times New Roman"/>
                        </a:rPr>
                        <a:t> </a:t>
                      </a:r>
                      <a:r>
                        <a:rPr lang="uk-UA" sz="1600" b="1" dirty="0">
                          <a:solidFill>
                            <a:srgbClr val="000000"/>
                          </a:solidFill>
                          <a:latin typeface="Times New Roman"/>
                          <a:ea typeface="Times New Roman"/>
                          <a:cs typeface="Times New Roman"/>
                        </a:rPr>
                        <a:t>які здобувають освіту:</a:t>
                      </a:r>
                      <a:endParaRPr lang="uk-UA" sz="1600" dirty="0">
                        <a:latin typeface="Calibri"/>
                        <a:ea typeface="Times New Roman"/>
                        <a:cs typeface="Times New Roman"/>
                      </a:endParaRPr>
                    </a:p>
                  </a:txBody>
                  <a:tcPr marL="68580" marR="68580" marT="0" marB="0">
                    <a:solidFill>
                      <a:schemeClr val="tx2">
                        <a:lumMod val="40000"/>
                        <a:lumOff val="60000"/>
                      </a:schemeClr>
                    </a:solidFill>
                  </a:tcPr>
                </a:tc>
                <a:tc hMerge="1">
                  <a:txBody>
                    <a:bodyPr/>
                    <a:lstStyle/>
                    <a:p>
                      <a:endParaRPr lang="uk-UA"/>
                    </a:p>
                  </a:txBody>
                  <a:tcPr/>
                </a:tc>
                <a:tc hMerge="1">
                  <a:txBody>
                    <a:bodyPr/>
                    <a:lstStyle/>
                    <a:p>
                      <a:endParaRPr lang="uk-UA"/>
                    </a:p>
                  </a:txBody>
                  <a:tcPr/>
                </a:tc>
                <a:tc gridSpan="2">
                  <a:txBody>
                    <a:bodyPr/>
                    <a:lstStyle/>
                    <a:p>
                      <a:pPr algn="ctr">
                        <a:lnSpc>
                          <a:spcPct val="115000"/>
                        </a:lnSpc>
                        <a:spcAft>
                          <a:spcPts val="0"/>
                        </a:spcAft>
                      </a:pPr>
                      <a:r>
                        <a:rPr lang="uk-UA" sz="1600" b="1" dirty="0">
                          <a:solidFill>
                            <a:srgbClr val="000000"/>
                          </a:solidFill>
                          <a:latin typeface="Times New Roman"/>
                          <a:ea typeface="Times New Roman"/>
                          <a:cs typeface="Times New Roman"/>
                        </a:rPr>
                        <a:t>дітей з особливими освітніми потребами</a:t>
                      </a:r>
                      <a:endParaRPr lang="uk-UA" sz="1600" dirty="0">
                        <a:latin typeface="Calibri"/>
                        <a:ea typeface="Times New Roman"/>
                        <a:cs typeface="Times New Roman"/>
                      </a:endParaRPr>
                    </a:p>
                  </a:txBody>
                  <a:tcPr marL="68580" marR="68580" marT="0" marB="0">
                    <a:solidFill>
                      <a:schemeClr val="tx2">
                        <a:lumMod val="40000"/>
                        <a:lumOff val="60000"/>
                      </a:schemeClr>
                    </a:solidFill>
                  </a:tcPr>
                </a:tc>
                <a:tc hMerge="1">
                  <a:txBody>
                    <a:bodyPr/>
                    <a:lstStyle/>
                    <a:p>
                      <a:endParaRPr lang="uk-UA"/>
                    </a:p>
                  </a:txBody>
                  <a:tcPr/>
                </a:tc>
              </a:tr>
              <a:tr h="1392917">
                <a:tc vMerge="1">
                  <a:txBody>
                    <a:bodyPr/>
                    <a:lstStyle/>
                    <a:p>
                      <a:endParaRPr lang="uk-UA"/>
                    </a:p>
                  </a:txBody>
                  <a:tcPr/>
                </a:tc>
                <a:tc vMerge="1">
                  <a:txBody>
                    <a:bodyPr/>
                    <a:lstStyle/>
                    <a:p>
                      <a:endParaRPr lang="uk-UA"/>
                    </a:p>
                  </a:txBody>
                  <a:tcPr/>
                </a:tc>
                <a:tc>
                  <a:txBody>
                    <a:bodyPr/>
                    <a:lstStyle/>
                    <a:p>
                      <a:pPr algn="ctr">
                        <a:lnSpc>
                          <a:spcPct val="115000"/>
                        </a:lnSpc>
                        <a:spcAft>
                          <a:spcPts val="0"/>
                        </a:spcAft>
                      </a:pPr>
                      <a:r>
                        <a:rPr lang="uk-UA" sz="1400" b="0" i="1" dirty="0">
                          <a:latin typeface="Times New Roman"/>
                          <a:ea typeface="Times New Roman"/>
                          <a:cs typeface="Times New Roman"/>
                        </a:rPr>
                        <a:t>початкову</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основну базову середню</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профільну</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початкову</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основну базову середню</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профільну</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дівчат</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c>
                  <a:txBody>
                    <a:bodyPr/>
                    <a:lstStyle/>
                    <a:p>
                      <a:pPr algn="ctr">
                        <a:lnSpc>
                          <a:spcPct val="115000"/>
                        </a:lnSpc>
                        <a:spcAft>
                          <a:spcPts val="0"/>
                        </a:spcAft>
                      </a:pPr>
                      <a:r>
                        <a:rPr lang="uk-UA" sz="1400" b="0" i="1" dirty="0">
                          <a:latin typeface="Times New Roman"/>
                          <a:ea typeface="Times New Roman"/>
                          <a:cs typeface="Times New Roman"/>
                        </a:rPr>
                        <a:t>хлопців</a:t>
                      </a:r>
                      <a:endParaRPr lang="uk-UA" sz="1400" b="0" i="1" dirty="0">
                        <a:latin typeface="Calibri"/>
                        <a:ea typeface="Times New Roman"/>
                        <a:cs typeface="Times New Roman"/>
                      </a:endParaRPr>
                    </a:p>
                  </a:txBody>
                  <a:tcPr marL="68580" marR="68580" marT="0" marB="0" vert="vert270" anchor="ctr">
                    <a:solidFill>
                      <a:schemeClr val="tx2">
                        <a:lumMod val="20000"/>
                        <a:lumOff val="80000"/>
                      </a:schemeClr>
                    </a:solidFill>
                  </a:tcPr>
                </a:tc>
              </a:tr>
              <a:tr h="375762">
                <a:tc>
                  <a:txBody>
                    <a:bodyPr/>
                    <a:lstStyle/>
                    <a:p>
                      <a:r>
                        <a:rPr lang="uk-UA" sz="1400" b="1" dirty="0" smtClean="0"/>
                        <a:t>Хмільницька  міська </a:t>
                      </a:r>
                      <a:r>
                        <a:rPr lang="uk-UA" sz="1400" b="1" baseline="0" dirty="0" smtClean="0"/>
                        <a:t> ТГ</a:t>
                      </a:r>
                      <a:endParaRPr lang="uk-UA" sz="1400" b="1" i="0" dirty="0" smtClean="0">
                        <a:solidFill>
                          <a:schemeClr val="tx1"/>
                        </a:solidFill>
                        <a:latin typeface="+mn-lt"/>
                      </a:endParaRPr>
                    </a:p>
                  </a:txBody>
                  <a:tcPr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628</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smtClean="0">
                          <a:latin typeface="Times New Roman"/>
                          <a:ea typeface="Times New Roman"/>
                          <a:cs typeface="Times New Roman"/>
                        </a:rPr>
                        <a:t>278</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45</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250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55</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1" dirty="0">
                          <a:latin typeface="Times New Roman"/>
                          <a:ea typeface="Times New Roman"/>
                          <a:cs typeface="Times New Roman"/>
                        </a:rPr>
                        <a:t>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r>
              <a:tr h="304977">
                <a:tc>
                  <a:txBody>
                    <a:bodyPr/>
                    <a:lstStyle/>
                    <a:p>
                      <a:r>
                        <a:rPr lang="uk-UA" sz="1400" b="1" kern="1200" dirty="0" smtClean="0"/>
                        <a:t>м. Хмільник</a:t>
                      </a:r>
                      <a:endParaRPr lang="uk-UA" sz="1400" b="1"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566</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a:latin typeface="Times New Roman"/>
                          <a:ea typeface="Times New Roman"/>
                          <a:cs typeface="Times New Roman"/>
                        </a:rPr>
                        <a:t>250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45</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216</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55</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r>
              <a:tr h="358175">
                <a:tc>
                  <a:txBody>
                    <a:bodyPr/>
                    <a:lstStyle/>
                    <a:p>
                      <a:r>
                        <a:rPr lang="uk-UA" sz="1400" b="1" kern="1200" dirty="0" smtClean="0"/>
                        <a:t>Лозівський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9</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a:latin typeface="Times New Roman"/>
                          <a:ea typeface="Times New Roman"/>
                          <a:cs typeface="Times New Roman"/>
                        </a:rPr>
                        <a:t>3</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6</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04977">
                <a:tc>
                  <a:txBody>
                    <a:bodyPr/>
                    <a:lstStyle/>
                    <a:p>
                      <a:r>
                        <a:rPr lang="uk-UA" sz="1400" b="1" kern="1200" dirty="0" smtClean="0"/>
                        <a:t>Великомитницький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8</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a:latin typeface="Times New Roman"/>
                          <a:ea typeface="Times New Roman"/>
                          <a:cs typeface="Times New Roman"/>
                        </a:rPr>
                        <a:t>5</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3</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58175">
                <a:tc>
                  <a:txBody>
                    <a:bodyPr/>
                    <a:lstStyle/>
                    <a:p>
                      <a:r>
                        <a:rPr lang="uk-UA" sz="1400" b="1" kern="1200" dirty="0" smtClean="0"/>
                        <a:t>Кожухівський </a:t>
                      </a:r>
                      <a:r>
                        <a:rPr lang="uk-UA" sz="1400" b="1" kern="1200" baseline="0" dirty="0" smtClean="0"/>
                        <a:t>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5</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3</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58175">
                <a:tc>
                  <a:txBody>
                    <a:bodyPr/>
                    <a:lstStyle/>
                    <a:p>
                      <a:r>
                        <a:rPr lang="uk-UA" sz="1400" b="1" kern="1200" dirty="0" smtClean="0"/>
                        <a:t>Кривошиївський</a:t>
                      </a:r>
                      <a:r>
                        <a:rPr lang="uk-UA" sz="1400" b="1" kern="1200" baseline="0" dirty="0" smtClean="0"/>
                        <a:t>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0</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58175">
                <a:tc>
                  <a:txBody>
                    <a:bodyPr/>
                    <a:lstStyle/>
                    <a:p>
                      <a:r>
                        <a:rPr lang="uk-UA" sz="1400" b="1" kern="1200" dirty="0" smtClean="0"/>
                        <a:t>Широкогребельський</a:t>
                      </a:r>
                      <a:r>
                        <a:rPr lang="uk-UA" sz="1400" b="1" kern="1200" baseline="0" dirty="0" smtClean="0"/>
                        <a:t>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20</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smtClean="0">
                          <a:latin typeface="Times New Roman"/>
                          <a:ea typeface="Times New Roman"/>
                          <a:cs typeface="Times New Roman"/>
                        </a:rPr>
                        <a:t>10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10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58175">
                <a:tc>
                  <a:txBody>
                    <a:bodyPr/>
                    <a:lstStyle/>
                    <a:p>
                      <a:r>
                        <a:rPr lang="uk-UA" sz="1400" b="1" kern="1200" dirty="0" smtClean="0"/>
                        <a:t>Порицький</a:t>
                      </a:r>
                      <a:r>
                        <a:rPr lang="uk-UA" sz="1400" b="1" kern="1200" baseline="0" dirty="0" smtClean="0"/>
                        <a:t> </a:t>
                      </a:r>
                      <a:r>
                        <a:rPr lang="uk-UA" sz="1400" b="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3</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r h="375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smtClean="0"/>
                        <a:t>Соколівський </a:t>
                      </a:r>
                      <a:r>
                        <a:rPr lang="uk-UA" sz="1400" b="1" kern="1200" baseline="0" dirty="0" smtClean="0"/>
                        <a:t> </a:t>
                      </a:r>
                      <a:r>
                        <a:rPr lang="uk-UA" sz="1400" b="0" kern="1200" dirty="0" smtClean="0"/>
                        <a:t>старостинський округ</a:t>
                      </a:r>
                      <a:endParaRPr lang="uk-UA" sz="1400" b="0" dirty="0" smtClean="0">
                        <a:latin typeface="+mn-lt"/>
                      </a:endParaRPr>
                    </a:p>
                  </a:txBody>
                  <a:tcPr anchor="ctr"/>
                </a:tc>
                <a:tc>
                  <a:txBody>
                    <a:bodyPr/>
                    <a:lstStyle/>
                    <a:p>
                      <a:pPr algn="ctr">
                        <a:lnSpc>
                          <a:spcPct val="115000"/>
                        </a:lnSpc>
                        <a:spcAft>
                          <a:spcPts val="0"/>
                        </a:spcAft>
                      </a:pPr>
                      <a:r>
                        <a:rPr lang="uk-UA" sz="1400" b="1" dirty="0">
                          <a:latin typeface="Times New Roman"/>
                          <a:ea typeface="Times New Roman"/>
                          <a:cs typeface="Times New Roman"/>
                        </a:rPr>
                        <a:t>17</a:t>
                      </a:r>
                      <a:endParaRPr lang="uk-UA" sz="1400"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400" b="0" dirty="0" smtClean="0">
                          <a:latin typeface="Times New Roman"/>
                          <a:ea typeface="Times New Roman"/>
                          <a:cs typeface="Times New Roman"/>
                        </a:rPr>
                        <a:t>6</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11</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r>
            </a:tbl>
          </a:graphicData>
        </a:graphic>
      </p:graphicFrame>
      <p:pic>
        <p:nvPicPr>
          <p:cNvPr id="6" name="Рисунок 5" descr="images (21).jpg"/>
          <p:cNvPicPr>
            <a:picLocks noChangeAspect="1"/>
          </p:cNvPicPr>
          <p:nvPr/>
        </p:nvPicPr>
        <p:blipFill>
          <a:blip r:embed="rId3"/>
          <a:stretch>
            <a:fillRect/>
          </a:stretch>
        </p:blipFill>
        <p:spPr>
          <a:xfrm>
            <a:off x="142844" y="1142984"/>
            <a:ext cx="3429024" cy="23574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857256"/>
          </a:xfrm>
        </p:spPr>
        <p:style>
          <a:lnRef idx="1">
            <a:schemeClr val="accent5"/>
          </a:lnRef>
          <a:fillRef idx="2">
            <a:schemeClr val="accent5"/>
          </a:fillRef>
          <a:effectRef idx="1">
            <a:schemeClr val="accent5"/>
          </a:effectRef>
          <a:fontRef idx="minor">
            <a:schemeClr val="dk1"/>
          </a:fontRef>
        </p:style>
        <p:txBody>
          <a:bodyPr>
            <a:noAutofit/>
          </a:bodyPr>
          <a:lstStyle/>
          <a:p>
            <a:r>
              <a:rPr lang="uk-UA" sz="2200" b="1" dirty="0" smtClean="0"/>
              <a:t>Кількість медичних працівників в закладах охорони здоров'я, </a:t>
            </a:r>
            <a:br>
              <a:rPr lang="uk-UA" sz="2200" b="1" dirty="0" smtClean="0"/>
            </a:br>
            <a:r>
              <a:rPr lang="uk-UA" sz="2200" b="1" dirty="0" smtClean="0"/>
              <a:t>які працюють в сільській місцевості</a:t>
            </a:r>
            <a:endParaRPr lang="uk-UA" sz="2200" dirty="0"/>
          </a:p>
        </p:txBody>
      </p:sp>
      <p:graphicFrame>
        <p:nvGraphicFramePr>
          <p:cNvPr id="6" name="Содержимое 5"/>
          <p:cNvGraphicFramePr>
            <a:graphicFrameLocks noGrp="1"/>
          </p:cNvGraphicFramePr>
          <p:nvPr>
            <p:ph idx="1"/>
          </p:nvPr>
        </p:nvGraphicFramePr>
        <p:xfrm>
          <a:off x="-2" y="1285859"/>
          <a:ext cx="9144002" cy="5572140"/>
        </p:xfrm>
        <a:graphic>
          <a:graphicData uri="http://schemas.openxmlformats.org/drawingml/2006/table">
            <a:tbl>
              <a:tblPr firstRow="1" bandRow="1">
                <a:tableStyleId>{69CF1AB2-1976-4502-BF36-3FF5EA218861}</a:tableStyleId>
              </a:tblPr>
              <a:tblGrid>
                <a:gridCol w="2071671"/>
                <a:gridCol w="776459"/>
                <a:gridCol w="795178"/>
                <a:gridCol w="571504"/>
                <a:gridCol w="571504"/>
                <a:gridCol w="460242"/>
                <a:gridCol w="682765"/>
                <a:gridCol w="1041104"/>
                <a:gridCol w="524656"/>
                <a:gridCol w="449705"/>
                <a:gridCol w="627741"/>
                <a:gridCol w="571473"/>
              </a:tblGrid>
              <a:tr h="368275">
                <a:tc rowSpan="3">
                  <a:txBody>
                    <a:bodyPr/>
                    <a:lstStyle/>
                    <a:p>
                      <a:endParaRPr lang="uk-UA" dirty="0">
                        <a:latin typeface="+mn-lt"/>
                      </a:endParaRPr>
                    </a:p>
                  </a:txBody>
                  <a:tcPr>
                    <a:noFill/>
                  </a:tcPr>
                </a:tc>
                <a:tc rowSpan="3">
                  <a:txBody>
                    <a:bodyPr/>
                    <a:lstStyle/>
                    <a:p>
                      <a:pPr algn="ctr"/>
                      <a:r>
                        <a:rPr lang="uk-UA" sz="1600" b="1" dirty="0" smtClean="0">
                          <a:latin typeface="+mn-lt"/>
                        </a:rPr>
                        <a:t>Усього</a:t>
                      </a:r>
                      <a:endParaRPr lang="uk-UA" sz="1600" b="1" dirty="0">
                        <a:latin typeface="+mn-lt"/>
                      </a:endParaRPr>
                    </a:p>
                  </a:txBody>
                  <a:tcPr>
                    <a:solidFill>
                      <a:schemeClr val="tx2">
                        <a:lumMod val="40000"/>
                        <a:lumOff val="60000"/>
                      </a:schemeClr>
                    </a:solidFill>
                  </a:tcP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kern="1200" dirty="0" smtClean="0">
                          <a:solidFill>
                            <a:schemeClr val="dk1"/>
                          </a:solidFill>
                          <a:latin typeface="+mn-lt"/>
                          <a:ea typeface="+mn-ea"/>
                          <a:cs typeface="+mn-cs"/>
                        </a:rPr>
                        <a:t>З них:</a:t>
                      </a:r>
                      <a:endParaRPr lang="uk-UA" dirty="0" smtClean="0">
                        <a:latin typeface="+mn-lt"/>
                      </a:endParaRPr>
                    </a:p>
                  </a:txBody>
                  <a:tcPr>
                    <a:solidFill>
                      <a:schemeClr val="accent5">
                        <a:lumMod val="20000"/>
                        <a:lumOff val="8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68275">
                <a:tc vMerge="1">
                  <a:txBody>
                    <a:bodyPr/>
                    <a:lstStyle/>
                    <a:p>
                      <a:endParaRPr lang="uk-UA" dirty="0"/>
                    </a:p>
                  </a:txBody>
                  <a:tcPr/>
                </a:tc>
                <a:tc vMerge="1">
                  <a:txBody>
                    <a:bodyPr/>
                    <a:lstStyle/>
                    <a:p>
                      <a:endParaRPr lang="uk-UA" sz="1400" dirty="0"/>
                    </a:p>
                  </a:txBody>
                  <a:tcPr/>
                </a:tc>
                <a:tc gridSpan="5">
                  <a:txBody>
                    <a:bodyPr/>
                    <a:lstStyle/>
                    <a:p>
                      <a:pPr algn="ctr"/>
                      <a:r>
                        <a:rPr lang="uk-UA" sz="1800" b="1" kern="1200" dirty="0" smtClean="0">
                          <a:solidFill>
                            <a:schemeClr val="dk1"/>
                          </a:solidFill>
                          <a:latin typeface="+mn-lt"/>
                          <a:ea typeface="+mn-ea"/>
                          <a:cs typeface="+mn-cs"/>
                        </a:rPr>
                        <a:t>жінки у віці:</a:t>
                      </a:r>
                      <a:endParaRPr lang="uk-UA" dirty="0">
                        <a:latin typeface="+mn-lt"/>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gridSpan="5">
                  <a:txBody>
                    <a:bodyPr/>
                    <a:lstStyle/>
                    <a:p>
                      <a:pPr algn="ctr"/>
                      <a:r>
                        <a:rPr lang="uk-UA" sz="1800" b="1" kern="1200" dirty="0" smtClean="0">
                          <a:solidFill>
                            <a:schemeClr val="dk1"/>
                          </a:solidFill>
                          <a:latin typeface="+mn-lt"/>
                          <a:ea typeface="+mn-ea"/>
                          <a:cs typeface="+mn-cs"/>
                        </a:rPr>
                        <a:t>чоловіки у віці:</a:t>
                      </a:r>
                      <a:endParaRPr lang="uk-UA" dirty="0">
                        <a:latin typeface="+mn-lt"/>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hMerge="1">
                  <a:txBody>
                    <a:bodyPr/>
                    <a:lstStyle/>
                    <a:p>
                      <a:endParaRPr lang="uk-UA" dirty="0"/>
                    </a:p>
                  </a:txBody>
                  <a:tcPr/>
                </a:tc>
                <a:tc hMerge="1">
                  <a:txBody>
                    <a:bodyPr/>
                    <a:lstStyle/>
                    <a:p>
                      <a:pPr algn="r"/>
                      <a:endParaRPr lang="uk-UA" dirty="0"/>
                    </a:p>
                  </a:txBody>
                  <a:tcPr/>
                </a:tc>
                <a:tc hMerge="1">
                  <a:txBody>
                    <a:bodyPr/>
                    <a:lstStyle/>
                    <a:p>
                      <a:endParaRPr lang="uk-UA" dirty="0"/>
                    </a:p>
                  </a:txBody>
                  <a:tcPr/>
                </a:tc>
                <a:tc hMerge="1">
                  <a:txBody>
                    <a:bodyPr/>
                    <a:lstStyle/>
                    <a:p>
                      <a:endParaRPr lang="uk-UA" dirty="0"/>
                    </a:p>
                  </a:txBody>
                  <a:tcPr/>
                </a:tc>
              </a:tr>
              <a:tr h="845936">
                <a:tc vMerge="1">
                  <a:txBody>
                    <a:bodyPr/>
                    <a:lstStyle/>
                    <a:p>
                      <a:endParaRPr lang="uk-UA" dirty="0"/>
                    </a:p>
                  </a:txBody>
                  <a:tcPr/>
                </a:tc>
                <a:tc vMerge="1">
                  <a:txBody>
                    <a:bodyPr/>
                    <a:lstStyle/>
                    <a:p>
                      <a:endParaRPr lang="uk-UA" sz="1400" dirty="0"/>
                    </a:p>
                  </a:txBody>
                  <a:tcPr/>
                </a:tc>
                <a:tc>
                  <a:txBody>
                    <a:bodyPr/>
                    <a:lstStyle/>
                    <a:p>
                      <a:pPr algn="ctr"/>
                      <a:r>
                        <a:rPr lang="uk-UA" sz="1400" b="1" i="1" dirty="0" smtClean="0">
                          <a:latin typeface="+mn-lt"/>
                        </a:rPr>
                        <a:t>Усього жінок</a:t>
                      </a:r>
                      <a:endParaRPr lang="uk-UA" sz="1400" b="1" i="1" dirty="0">
                        <a:latin typeface="+mn-lt"/>
                      </a:endParaRPr>
                    </a:p>
                  </a:txBody>
                  <a:tcP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до 29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30-44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45-59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i="0" dirty="0">
                          <a:latin typeface="+mn-lt"/>
                          <a:ea typeface="Times New Roman"/>
                          <a:cs typeface="Times New Roman"/>
                        </a:rPr>
                        <a:t>60 р. і більше</a:t>
                      </a:r>
                    </a:p>
                  </a:txBody>
                  <a:tcPr marL="68580" marR="68580" marT="0" marB="0" vert="vert27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i="1" dirty="0" smtClean="0">
                          <a:latin typeface="+mn-lt"/>
                        </a:rPr>
                        <a:t>Усього</a:t>
                      </a:r>
                    </a:p>
                    <a:p>
                      <a:pPr algn="ctr"/>
                      <a:r>
                        <a:rPr lang="uk-UA" sz="1400" b="1" i="1" dirty="0" smtClean="0">
                          <a:latin typeface="+mn-lt"/>
                        </a:rPr>
                        <a:t>чоловіків</a:t>
                      </a:r>
                      <a:endParaRPr lang="uk-UA" sz="1400" b="1" i="1" dirty="0">
                        <a:latin typeface="+mn-lt"/>
                      </a:endParaRPr>
                    </a:p>
                  </a:txBody>
                  <a:tcPr>
                    <a:solidFill>
                      <a:schemeClr val="accent1">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до 29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30-44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45-59 р.</a:t>
                      </a:r>
                    </a:p>
                  </a:txBody>
                  <a:tcPr marL="68580" marR="68580" marT="0" marB="0" vert="vert270" anchor="ctr">
                    <a:solidFill>
                      <a:schemeClr val="accent5">
                        <a:lumMod val="20000"/>
                        <a:lumOff val="80000"/>
                      </a:schemeClr>
                    </a:solidFill>
                  </a:tcPr>
                </a:tc>
                <a:tc>
                  <a:txBody>
                    <a:bodyPr/>
                    <a:lstStyle/>
                    <a:p>
                      <a:pPr marL="71755" marR="71755" algn="ctr">
                        <a:lnSpc>
                          <a:spcPct val="115000"/>
                        </a:lnSpc>
                        <a:spcAft>
                          <a:spcPts val="0"/>
                        </a:spcAft>
                      </a:pPr>
                      <a:r>
                        <a:rPr lang="uk-UA" sz="1400" b="0" dirty="0">
                          <a:latin typeface="+mn-lt"/>
                          <a:ea typeface="Times New Roman"/>
                          <a:cs typeface="Times New Roman"/>
                        </a:rPr>
                        <a:t>60 р. і більше</a:t>
                      </a:r>
                    </a:p>
                  </a:txBody>
                  <a:tcPr marL="68580" marR="68580" marT="0" marB="0" vert="vert270" anchor="ctr">
                    <a:solidFill>
                      <a:schemeClr val="accent5">
                        <a:lumMod val="20000"/>
                        <a:lumOff val="80000"/>
                      </a:schemeClr>
                    </a:solidFill>
                  </a:tcPr>
                </a:tc>
              </a:tr>
              <a:tr h="337586">
                <a:tc>
                  <a:txBody>
                    <a:bodyPr/>
                    <a:lstStyle/>
                    <a:p>
                      <a:r>
                        <a:rPr lang="uk-UA" sz="1600" b="1" kern="1200" dirty="0" smtClean="0">
                          <a:latin typeface="+mn-lt"/>
                        </a:rPr>
                        <a:t>Усього</a:t>
                      </a:r>
                      <a:endParaRPr lang="uk-UA" sz="1600" b="1" dirty="0">
                        <a:latin typeface="+mn-lt"/>
                      </a:endParaRPr>
                    </a:p>
                  </a:txBody>
                  <a:tcPr>
                    <a:solidFill>
                      <a:schemeClr val="tx2">
                        <a:lumMod val="40000"/>
                        <a:lumOff val="60000"/>
                      </a:schemeClr>
                    </a:solidFill>
                  </a:tcPr>
                </a:tc>
                <a:tc>
                  <a:txBody>
                    <a:bodyPr/>
                    <a:lstStyle/>
                    <a:p>
                      <a:pPr algn="ctr"/>
                      <a:r>
                        <a:rPr lang="uk-UA" sz="1600" b="1" i="0" u="none" dirty="0" smtClean="0">
                          <a:latin typeface="+mn-lt"/>
                        </a:rPr>
                        <a:t>29</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25</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dirty="0" smtClean="0">
                          <a:latin typeface="+mn-lt"/>
                        </a:rPr>
                        <a:t>0</a:t>
                      </a:r>
                      <a:endParaRPr lang="uk-UA" sz="1600" b="1" dirty="0">
                        <a:latin typeface="+mn-lt"/>
                      </a:endParaRPr>
                    </a:p>
                  </a:txBody>
                  <a:tcPr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8</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15</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2</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4</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1</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smtClean="0">
                          <a:latin typeface="+mn-lt"/>
                          <a:ea typeface="Times New Roman"/>
                          <a:cs typeface="Times New Roman"/>
                        </a:rPr>
                        <a:t>3</a:t>
                      </a:r>
                      <a:endParaRPr lang="uk-UA" sz="1600" b="1" dirty="0">
                        <a:latin typeface="+mn-lt"/>
                        <a:ea typeface="Times New Roman"/>
                        <a:cs typeface="Times New Roman"/>
                      </a:endParaRPr>
                    </a:p>
                  </a:txBody>
                  <a:tcPr marL="68580" marR="68580" marT="0" marB="0" anchor="ctr">
                    <a:solidFill>
                      <a:schemeClr val="tx2">
                        <a:lumMod val="40000"/>
                        <a:lumOff val="60000"/>
                      </a:schemeClr>
                    </a:solidFill>
                  </a:tcPr>
                </a:tc>
              </a:tr>
              <a:tr h="521724">
                <a:tc>
                  <a:txBody>
                    <a:bodyPr/>
                    <a:lstStyle/>
                    <a:p>
                      <a:r>
                        <a:rPr lang="uk-UA" sz="1400" b="1" kern="1200" dirty="0" smtClean="0">
                          <a:latin typeface="+mn-lt"/>
                        </a:rPr>
                        <a:t>Лозівський </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lvl="0" algn="ctr"/>
                      <a:r>
                        <a:rPr lang="uk-UA" sz="1600" b="1" i="0" u="none" dirty="0" smtClean="0">
                          <a:latin typeface="+mn-lt"/>
                        </a:rPr>
                        <a:t>2</a:t>
                      </a:r>
                      <a:endParaRPr lang="uk-UA" sz="1600" b="1" i="0" u="none" dirty="0">
                        <a:latin typeface="+mn-lt"/>
                      </a:endParaRPr>
                    </a:p>
                  </a:txBody>
                  <a:tcPr anchor="ctr">
                    <a:solidFill>
                      <a:schemeClr val="tx2">
                        <a:lumMod val="40000"/>
                        <a:lumOff val="60000"/>
                      </a:schemeClr>
                    </a:solidFill>
                  </a:tcPr>
                </a:tc>
                <a:tc>
                  <a:txBody>
                    <a:bodyPr/>
                    <a:lstStyle/>
                    <a:p>
                      <a:pPr lvl="0" algn="ctr"/>
                      <a:r>
                        <a:rPr lang="uk-UA" sz="1600" b="1" i="0" u="none" dirty="0" smtClean="0">
                          <a:latin typeface="+mn-lt"/>
                        </a:rPr>
                        <a:t>2</a:t>
                      </a:r>
                      <a:endParaRPr lang="uk-UA" sz="1600" b="1" i="0" u="none" dirty="0">
                        <a:latin typeface="+mn-lt"/>
                      </a:endParaRPr>
                    </a:p>
                  </a:txBody>
                  <a:tcPr anchor="ctr">
                    <a:solidFill>
                      <a:schemeClr val="accent1">
                        <a:lumMod val="20000"/>
                        <a:lumOff val="80000"/>
                      </a:schemeClr>
                    </a:solidFill>
                  </a:tcPr>
                </a:tc>
                <a:tc>
                  <a:txBody>
                    <a:bodyPr/>
                    <a:lstStyle/>
                    <a:p>
                      <a:pPr lvl="0" algn="ctr"/>
                      <a:r>
                        <a:rPr lang="uk-UA" sz="1600" b="0" dirty="0" smtClean="0">
                          <a:latin typeface="+mn-lt"/>
                        </a:rPr>
                        <a:t>0</a:t>
                      </a:r>
                      <a:endParaRPr lang="uk-UA" sz="1600" b="0" dirty="0">
                        <a:latin typeface="+mn-lt"/>
                      </a:endParaRPr>
                    </a:p>
                  </a:txBody>
                  <a:tcPr anchor="ctr">
                    <a:no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lvl="0"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Великомитницький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7</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7</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6</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Кожухівський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2</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2</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Кривошиївський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2</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2</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Широкогребельський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4</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3</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1</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Порицький</a:t>
                      </a:r>
                    </a:p>
                    <a:p>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8</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5</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3</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1</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2</a:t>
                      </a:r>
                      <a:endParaRPr lang="uk-UA" sz="1600" b="0" dirty="0">
                        <a:latin typeface="+mn-lt"/>
                        <a:ea typeface="Times New Roman"/>
                        <a:cs typeface="Times New Roman"/>
                      </a:endParaRPr>
                    </a:p>
                  </a:txBody>
                  <a:tcPr marL="68580" marR="68580" marT="0" marB="0" anchor="ctr">
                    <a:noFill/>
                  </a:tcPr>
                </a:tc>
              </a:tr>
              <a:tr h="521724">
                <a:tc>
                  <a:txBody>
                    <a:bodyPr/>
                    <a:lstStyle/>
                    <a:p>
                      <a:r>
                        <a:rPr lang="uk-UA" sz="1400" b="1" kern="1200" dirty="0" smtClean="0">
                          <a:latin typeface="+mn-lt"/>
                        </a:rPr>
                        <a:t>Соколівський </a:t>
                      </a:r>
                      <a:r>
                        <a:rPr lang="uk-UA" sz="1400" b="0" kern="1200" dirty="0" smtClean="0">
                          <a:latin typeface="+mn-lt"/>
                        </a:rPr>
                        <a:t>старостинський округ</a:t>
                      </a:r>
                      <a:endParaRPr lang="uk-UA" sz="1400" b="0" dirty="0">
                        <a:latin typeface="+mn-lt"/>
                      </a:endParaRPr>
                    </a:p>
                  </a:txBody>
                  <a:tcPr>
                    <a:noFill/>
                  </a:tcPr>
                </a:tc>
                <a:tc>
                  <a:txBody>
                    <a:bodyPr/>
                    <a:lstStyle/>
                    <a:p>
                      <a:pPr algn="ctr"/>
                      <a:r>
                        <a:rPr lang="uk-UA" sz="1600" b="1" i="0" u="none" dirty="0" smtClean="0">
                          <a:latin typeface="+mn-lt"/>
                        </a:rPr>
                        <a:t>4</a:t>
                      </a:r>
                      <a:endParaRPr lang="uk-UA" sz="1600" b="1" i="0" u="none" dirty="0">
                        <a:latin typeface="+mn-lt"/>
                      </a:endParaRPr>
                    </a:p>
                  </a:txBody>
                  <a:tcPr anchor="ctr">
                    <a:solidFill>
                      <a:schemeClr val="tx2">
                        <a:lumMod val="40000"/>
                        <a:lumOff val="60000"/>
                      </a:schemeClr>
                    </a:solidFill>
                  </a:tcPr>
                </a:tc>
                <a:tc>
                  <a:txBody>
                    <a:bodyPr/>
                    <a:lstStyle/>
                    <a:p>
                      <a:pPr algn="ctr"/>
                      <a:r>
                        <a:rPr lang="uk-UA" sz="1600" b="1" i="0" u="none" dirty="0" smtClean="0">
                          <a:latin typeface="+mn-lt"/>
                        </a:rPr>
                        <a:t>4</a:t>
                      </a:r>
                      <a:endParaRPr lang="uk-UA" sz="1600" b="1" i="0" u="none" dirty="0">
                        <a:latin typeface="+mn-lt"/>
                      </a:endParaRPr>
                    </a:p>
                  </a:txBody>
                  <a:tcPr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4</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1" dirty="0" smtClean="0">
                          <a:latin typeface="+mn-lt"/>
                          <a:ea typeface="Times New Roman"/>
                          <a:cs typeface="Times New Roman"/>
                        </a:rPr>
                        <a:t>0</a:t>
                      </a:r>
                      <a:endParaRPr lang="uk-UA" sz="16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c>
                  <a:txBody>
                    <a:bodyPr/>
                    <a:lstStyle/>
                    <a:p>
                      <a:pPr algn="ctr">
                        <a:lnSpc>
                          <a:spcPct val="115000"/>
                        </a:lnSpc>
                        <a:spcAft>
                          <a:spcPts val="0"/>
                        </a:spcAft>
                      </a:pPr>
                      <a:r>
                        <a:rPr lang="uk-UA" sz="1600" b="0" dirty="0" smtClean="0">
                          <a:latin typeface="+mn-lt"/>
                          <a:ea typeface="Times New Roman"/>
                          <a:cs typeface="Times New Roman"/>
                        </a:rPr>
                        <a:t>0</a:t>
                      </a:r>
                      <a:endParaRPr lang="uk-UA" sz="1600" b="0" dirty="0">
                        <a:latin typeface="+mn-lt"/>
                        <a:ea typeface="Times New Roman"/>
                        <a:cs typeface="Times New Roman"/>
                      </a:endParaRPr>
                    </a:p>
                  </a:txBody>
                  <a:tcPr marL="68580" marR="68580" marT="0" marB="0" anchor="ctr">
                    <a:noFill/>
                  </a:tcPr>
                </a:tc>
              </a:tr>
            </a:tbl>
          </a:graphicData>
        </a:graphic>
      </p:graphicFrame>
      <p:pic>
        <p:nvPicPr>
          <p:cNvPr id="5" name="Рисунок 4" descr="images (24).jpg"/>
          <p:cNvPicPr>
            <a:picLocks noChangeAspect="1"/>
          </p:cNvPicPr>
          <p:nvPr/>
        </p:nvPicPr>
        <p:blipFill>
          <a:blip r:embed="rId3"/>
          <a:stretch>
            <a:fillRect/>
          </a:stretch>
        </p:blipFill>
        <p:spPr>
          <a:xfrm>
            <a:off x="0" y="1285860"/>
            <a:ext cx="2000232" cy="1571636"/>
          </a:xfrm>
          <a:prstGeom prst="rect">
            <a:avLst/>
          </a:prstGeom>
        </p:spPr>
      </p:pic>
      <p:sp>
        <p:nvSpPr>
          <p:cNvPr id="8" name="Заголовок 1"/>
          <p:cNvSpPr txBox="1">
            <a:spLocks/>
          </p:cNvSpPr>
          <p:nvPr/>
        </p:nvSpPr>
        <p:spPr>
          <a:xfrm>
            <a:off x="0" y="0"/>
            <a:ext cx="9144000" cy="50004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600" b="1" i="0" u="none" strike="noStrike" kern="1200" cap="none" spc="0" normalizeH="0" baseline="0" noProof="0" dirty="0" smtClean="0">
                <a:ln>
                  <a:noFill/>
                </a:ln>
                <a:solidFill>
                  <a:schemeClr val="lt1"/>
                </a:solidFill>
                <a:effectLst/>
                <a:uLnTx/>
                <a:uFillTx/>
                <a:latin typeface="Times New Roman" pitchFamily="18" charset="0"/>
                <a:ea typeface="+mn-ea"/>
                <a:cs typeface="Times New Roman" pitchFamily="18" charset="0"/>
              </a:rPr>
              <a:t>О Х О Р О Н А  З Д О Р О В ’ Я</a:t>
            </a:r>
            <a:endParaRPr kumimoji="0" lang="uk-UA" sz="3600" b="1"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86908" cy="785794"/>
          </a:xfrm>
        </p:spPr>
        <p:style>
          <a:lnRef idx="3">
            <a:schemeClr val="lt1"/>
          </a:lnRef>
          <a:fillRef idx="1">
            <a:schemeClr val="accent1"/>
          </a:fillRef>
          <a:effectRef idx="1">
            <a:schemeClr val="accent1"/>
          </a:effectRef>
          <a:fontRef idx="minor">
            <a:schemeClr val="lt1"/>
          </a:fontRef>
        </p:style>
        <p:txBody>
          <a:bodyPr>
            <a:noAutofit/>
          </a:bodyPr>
          <a:lstStyle/>
          <a:p>
            <a:r>
              <a:rPr lang="uk-UA" sz="2400" b="1" dirty="0" smtClean="0">
                <a:solidFill>
                  <a:schemeClr val="bg1"/>
                </a:solidFill>
              </a:rPr>
              <a:t>Кількість споживачів медичних послуг первинної </a:t>
            </a:r>
            <a:br>
              <a:rPr lang="uk-UA" sz="2400" b="1" dirty="0" smtClean="0">
                <a:solidFill>
                  <a:schemeClr val="bg1"/>
                </a:solidFill>
              </a:rPr>
            </a:br>
            <a:r>
              <a:rPr lang="uk-UA" sz="2400" b="1" dirty="0" smtClean="0">
                <a:solidFill>
                  <a:schemeClr val="bg1"/>
                </a:solidFill>
              </a:rPr>
              <a:t>медичної допомоги, які подали декларацію про вибір лікаря </a:t>
            </a:r>
            <a:endParaRPr lang="uk-UA" sz="2400" dirty="0">
              <a:solidFill>
                <a:schemeClr val="bg1"/>
              </a:solidFill>
            </a:endParaRPr>
          </a:p>
        </p:txBody>
      </p:sp>
      <p:graphicFrame>
        <p:nvGraphicFramePr>
          <p:cNvPr id="4" name="Содержимое 3"/>
          <p:cNvGraphicFramePr>
            <a:graphicFrameLocks noGrp="1"/>
          </p:cNvGraphicFramePr>
          <p:nvPr>
            <p:ph idx="1"/>
          </p:nvPr>
        </p:nvGraphicFramePr>
        <p:xfrm>
          <a:off x="0" y="857231"/>
          <a:ext cx="9286906" cy="6145029"/>
        </p:xfrm>
        <a:graphic>
          <a:graphicData uri="http://schemas.openxmlformats.org/drawingml/2006/table">
            <a:tbl>
              <a:tblPr firstRow="1" bandRow="1">
                <a:tableStyleId>{7DF18680-E054-41AD-8BC1-D1AEF772440D}</a:tableStyleId>
              </a:tblPr>
              <a:tblGrid>
                <a:gridCol w="1958938"/>
                <a:gridCol w="725545"/>
                <a:gridCol w="435327"/>
                <a:gridCol w="435327"/>
                <a:gridCol w="507881"/>
                <a:gridCol w="507881"/>
                <a:gridCol w="507881"/>
                <a:gridCol w="507881"/>
                <a:gridCol w="414099"/>
                <a:gridCol w="571504"/>
                <a:gridCol w="428628"/>
                <a:gridCol w="428628"/>
                <a:gridCol w="428628"/>
                <a:gridCol w="428628"/>
                <a:gridCol w="428628"/>
                <a:gridCol w="571502"/>
              </a:tblGrid>
              <a:tr h="266983">
                <a:tc rowSpan="3">
                  <a:txBody>
                    <a:bodyPr/>
                    <a:lstStyle/>
                    <a:p>
                      <a:endParaRPr lang="uk-UA" dirty="0"/>
                    </a:p>
                  </a:txBody>
                  <a:tcPr/>
                </a:tc>
                <a:tc rowSpan="3">
                  <a:txBody>
                    <a:bodyPr/>
                    <a:lstStyle/>
                    <a:p>
                      <a:pPr algn="ctr">
                        <a:lnSpc>
                          <a:spcPct val="115000"/>
                        </a:lnSpc>
                        <a:spcAft>
                          <a:spcPts val="0"/>
                        </a:spcAft>
                      </a:pPr>
                      <a:r>
                        <a:rPr lang="uk-UA" sz="1400" dirty="0" smtClean="0">
                          <a:solidFill>
                            <a:schemeClr val="bg2">
                              <a:lumMod val="10000"/>
                            </a:schemeClr>
                          </a:solidFill>
                        </a:rPr>
                        <a:t>Усього</a:t>
                      </a:r>
                      <a:endParaRPr lang="uk-UA" sz="1400" dirty="0">
                        <a:solidFill>
                          <a:schemeClr val="bg2">
                            <a:lumMod val="10000"/>
                          </a:schemeClr>
                        </a:solidFill>
                        <a:latin typeface="Calibri"/>
                        <a:ea typeface="Times New Roman"/>
                        <a:cs typeface="Times New Roman"/>
                      </a:endParaRPr>
                    </a:p>
                  </a:txBody>
                  <a:tcPr marL="68580" marR="68580" marT="0" marB="0" anchor="ctr">
                    <a:solidFill>
                      <a:schemeClr val="tx2">
                        <a:lumMod val="40000"/>
                        <a:lumOff val="60000"/>
                      </a:schemeClr>
                    </a:solidFill>
                  </a:tcPr>
                </a:tc>
                <a:tc gridSpan="2">
                  <a:txBody>
                    <a:bodyPr/>
                    <a:lstStyle/>
                    <a:p>
                      <a:pPr algn="ctr">
                        <a:lnSpc>
                          <a:spcPct val="115000"/>
                        </a:lnSpc>
                        <a:spcAft>
                          <a:spcPts val="0"/>
                        </a:spcAft>
                      </a:pPr>
                      <a:r>
                        <a:rPr lang="uk-UA" sz="1400" dirty="0">
                          <a:solidFill>
                            <a:schemeClr val="bg2">
                              <a:lumMod val="10000"/>
                            </a:schemeClr>
                          </a:solidFill>
                        </a:rPr>
                        <a:t>з них:</a:t>
                      </a:r>
                      <a:endParaRPr lang="uk-UA" sz="1400" dirty="0">
                        <a:solidFill>
                          <a:schemeClr val="bg2">
                            <a:lumMod val="10000"/>
                          </a:schemeClr>
                        </a:solidFill>
                        <a:latin typeface="Calibri"/>
                        <a:ea typeface="Times New Roman"/>
                        <a:cs typeface="Times New Roman"/>
                      </a:endParaRPr>
                    </a:p>
                  </a:txBody>
                  <a:tcPr marL="68580" marR="68580" marT="0" marB="0">
                    <a:solidFill>
                      <a:schemeClr val="tx2">
                        <a:lumMod val="40000"/>
                        <a:lumOff val="60000"/>
                      </a:schemeClr>
                    </a:solidFill>
                  </a:tcPr>
                </a:tc>
                <a:tc hMerge="1">
                  <a:txBody>
                    <a:bodyPr/>
                    <a:lstStyle/>
                    <a:p>
                      <a:endParaRPr lang="uk-UA"/>
                    </a:p>
                  </a:txBody>
                  <a:tcPr>
                    <a:solidFill>
                      <a:schemeClr val="accent5">
                        <a:lumMod val="40000"/>
                        <a:lumOff val="60000"/>
                      </a:schemeClr>
                    </a:solidFill>
                  </a:tcPr>
                </a:tc>
                <a:tc gridSpan="12">
                  <a:txBody>
                    <a:bodyPr/>
                    <a:lstStyle/>
                    <a:p>
                      <a:pPr algn="ctr">
                        <a:lnSpc>
                          <a:spcPct val="115000"/>
                        </a:lnSpc>
                        <a:spcAft>
                          <a:spcPts val="0"/>
                        </a:spcAft>
                      </a:pPr>
                      <a:r>
                        <a:rPr lang="uk-UA" sz="1400" dirty="0">
                          <a:solidFill>
                            <a:schemeClr val="bg2">
                              <a:lumMod val="10000"/>
                            </a:schemeClr>
                          </a:solidFill>
                        </a:rPr>
                        <a:t>з них:</a:t>
                      </a:r>
                      <a:endParaRPr lang="uk-UA" sz="1400" dirty="0">
                        <a:solidFill>
                          <a:schemeClr val="bg2">
                            <a:lumMod val="10000"/>
                          </a:schemeClr>
                        </a:solidFill>
                        <a:latin typeface="Calibri"/>
                        <a:ea typeface="Times New Roman"/>
                        <a:cs typeface="Times New Roman"/>
                      </a:endParaRPr>
                    </a:p>
                  </a:txBody>
                  <a:tcPr marL="68580" marR="68580" marT="0" marB="0" anchor="ctr">
                    <a:solidFill>
                      <a:schemeClr val="tx2">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r>
              <a:tr h="351660">
                <a:tc vMerge="1">
                  <a:txBody>
                    <a:bodyPr/>
                    <a:lstStyle/>
                    <a:p>
                      <a:endParaRPr lang="uk-UA" dirty="0"/>
                    </a:p>
                  </a:txBody>
                  <a:tcPr>
                    <a:solidFill>
                      <a:schemeClr val="accent5">
                        <a:lumMod val="40000"/>
                        <a:lumOff val="60000"/>
                      </a:schemeClr>
                    </a:solidFill>
                  </a:tcPr>
                </a:tc>
                <a:tc vMerge="1">
                  <a:txBody>
                    <a:bodyPr/>
                    <a:lstStyle/>
                    <a:p>
                      <a:endParaRPr lang="uk-UA"/>
                    </a:p>
                  </a:txBody>
                  <a:tcPr>
                    <a:solidFill>
                      <a:schemeClr val="accent5">
                        <a:lumMod val="40000"/>
                        <a:lumOff val="60000"/>
                      </a:schemeClr>
                    </a:solidFill>
                  </a:tcPr>
                </a:tc>
                <a:tc rowSpan="2">
                  <a:txBody>
                    <a:bodyPr/>
                    <a:lstStyle/>
                    <a:p>
                      <a:pPr marL="71755" marR="71755">
                        <a:lnSpc>
                          <a:spcPct val="115000"/>
                        </a:lnSpc>
                        <a:spcAft>
                          <a:spcPts val="0"/>
                        </a:spcAft>
                      </a:pPr>
                      <a:r>
                        <a:rPr lang="uk-UA" sz="1400" b="1" dirty="0"/>
                        <a:t>жінки</a:t>
                      </a:r>
                      <a:endParaRPr lang="uk-UA" sz="1400" b="1" dirty="0">
                        <a:latin typeface="Calibri"/>
                        <a:ea typeface="Times New Roman"/>
                        <a:cs typeface="Times New Roman"/>
                      </a:endParaRPr>
                    </a:p>
                  </a:txBody>
                  <a:tcPr marL="68580" marR="68580" marT="0" marB="0" vert="vert270" anchor="ctr"/>
                </a:tc>
                <a:tc rowSpan="2">
                  <a:txBody>
                    <a:bodyPr/>
                    <a:lstStyle/>
                    <a:p>
                      <a:pPr marL="71755" marR="71755">
                        <a:lnSpc>
                          <a:spcPct val="115000"/>
                        </a:lnSpc>
                        <a:spcAft>
                          <a:spcPts val="0"/>
                        </a:spcAft>
                      </a:pPr>
                      <a:r>
                        <a:rPr lang="uk-UA" sz="1400" b="1" dirty="0"/>
                        <a:t>чоловіки</a:t>
                      </a:r>
                      <a:endParaRPr lang="uk-UA" sz="1400" b="1" dirty="0">
                        <a:latin typeface="Calibri"/>
                        <a:ea typeface="Times New Roman"/>
                        <a:cs typeface="Times New Roman"/>
                      </a:endParaRPr>
                    </a:p>
                  </a:txBody>
                  <a:tcPr marL="68580" marR="68580" marT="0" marB="0" vert="vert270" anchor="ctr"/>
                </a:tc>
                <a:tc gridSpan="5">
                  <a:txBody>
                    <a:bodyPr/>
                    <a:lstStyle/>
                    <a:p>
                      <a:pPr algn="ctr">
                        <a:lnSpc>
                          <a:spcPct val="115000"/>
                        </a:lnSpc>
                        <a:spcAft>
                          <a:spcPts val="0"/>
                        </a:spcAft>
                      </a:pPr>
                      <a:r>
                        <a:rPr lang="uk-UA" sz="1600" b="1" dirty="0">
                          <a:solidFill>
                            <a:schemeClr val="tx1"/>
                          </a:solidFill>
                        </a:rPr>
                        <a:t>жінки у віці:</a:t>
                      </a:r>
                      <a:endParaRPr lang="uk-UA" sz="1600" b="1" dirty="0">
                        <a:solidFill>
                          <a:schemeClr val="tx1"/>
                        </a:solidFill>
                        <a:latin typeface="Calibri"/>
                        <a:ea typeface="Times New Roman"/>
                        <a:cs typeface="Times New Roman"/>
                      </a:endParaRPr>
                    </a:p>
                  </a:txBody>
                  <a:tcPr marL="68580" marR="68580" marT="0" marB="0" anchor="ct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gridSpan="7">
                  <a:txBody>
                    <a:bodyPr/>
                    <a:lstStyle/>
                    <a:p>
                      <a:pPr algn="ctr">
                        <a:lnSpc>
                          <a:spcPct val="115000"/>
                        </a:lnSpc>
                        <a:spcAft>
                          <a:spcPts val="0"/>
                        </a:spcAft>
                      </a:pPr>
                      <a:r>
                        <a:rPr lang="uk-UA" sz="1600" b="1" dirty="0">
                          <a:solidFill>
                            <a:schemeClr val="tx1"/>
                          </a:solidFill>
                        </a:rPr>
                        <a:t>чоловіків у віці:</a:t>
                      </a:r>
                      <a:endParaRPr lang="uk-UA" sz="1600" b="1" dirty="0">
                        <a:solidFill>
                          <a:schemeClr val="tx1"/>
                        </a:solidFill>
                        <a:latin typeface="Calibri"/>
                        <a:ea typeface="Times New Roman"/>
                        <a:cs typeface="Times New Roman"/>
                      </a:endParaRPr>
                    </a:p>
                  </a:txBody>
                  <a:tcPr marL="68580" marR="68580" marT="0" marB="0" anchor="ct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c hMerge="1">
                  <a:txBody>
                    <a:bodyPr/>
                    <a:lstStyle/>
                    <a:p>
                      <a:endParaRPr lang="uk-UA"/>
                    </a:p>
                  </a:txBody>
                  <a:tcPr>
                    <a:solidFill>
                      <a:schemeClr val="accent5">
                        <a:lumMod val="40000"/>
                        <a:lumOff val="60000"/>
                      </a:schemeClr>
                    </a:solidFill>
                  </a:tcPr>
                </a:tc>
              </a:tr>
              <a:tr h="703322">
                <a:tc vMerge="1">
                  <a:txBody>
                    <a:bodyPr/>
                    <a:lstStyle/>
                    <a:p>
                      <a:endParaRPr lang="uk-UA" dirty="0"/>
                    </a:p>
                  </a:txBody>
                  <a:tcPr>
                    <a:solidFill>
                      <a:schemeClr val="accent5">
                        <a:lumMod val="40000"/>
                        <a:lumOff val="60000"/>
                      </a:schemeClr>
                    </a:solidFill>
                  </a:tcPr>
                </a:tc>
                <a:tc vMerge="1">
                  <a:txBody>
                    <a:bodyPr/>
                    <a:lstStyle/>
                    <a:p>
                      <a:endParaRPr lang="uk-UA"/>
                    </a:p>
                  </a:txBody>
                  <a:tcPr>
                    <a:solidFill>
                      <a:schemeClr val="accent5">
                        <a:lumMod val="40000"/>
                        <a:lumOff val="60000"/>
                      </a:schemeClr>
                    </a:solidFill>
                  </a:tcPr>
                </a:tc>
                <a:tc vMerge="1">
                  <a:txBody>
                    <a:bodyPr/>
                    <a:lstStyle/>
                    <a:p>
                      <a:endParaRPr lang="uk-UA"/>
                    </a:p>
                  </a:txBody>
                  <a:tcPr>
                    <a:solidFill>
                      <a:schemeClr val="accent5">
                        <a:lumMod val="40000"/>
                        <a:lumOff val="60000"/>
                      </a:schemeClr>
                    </a:solidFill>
                  </a:tcPr>
                </a:tc>
                <a:tc vMerge="1">
                  <a:txBody>
                    <a:bodyPr/>
                    <a:lstStyle/>
                    <a:p>
                      <a:endParaRPr lang="uk-UA"/>
                    </a:p>
                  </a:txBody>
                  <a:tcPr>
                    <a:solidFill>
                      <a:schemeClr val="accent5">
                        <a:lumMod val="40000"/>
                        <a:lumOff val="60000"/>
                      </a:schemeClr>
                    </a:solidFill>
                  </a:tcPr>
                </a:tc>
                <a:tc>
                  <a:txBody>
                    <a:bodyPr/>
                    <a:lstStyle/>
                    <a:p>
                      <a:pPr marL="71755" marR="71755">
                        <a:lnSpc>
                          <a:spcPct val="115000"/>
                        </a:lnSpc>
                        <a:spcAft>
                          <a:spcPts val="0"/>
                        </a:spcAft>
                      </a:pPr>
                      <a:r>
                        <a:rPr lang="uk-UA" sz="1100" dirty="0"/>
                        <a:t>0-14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15-29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30-44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45-59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60-74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75 років і більше</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0-14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15-29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30-44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45-59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60-74 р.</a:t>
                      </a:r>
                      <a:endParaRPr lang="uk-UA" sz="11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100" dirty="0"/>
                        <a:t>75 років і більше</a:t>
                      </a:r>
                      <a:endParaRPr lang="uk-UA" sz="1100" dirty="0">
                        <a:latin typeface="Calibri"/>
                        <a:ea typeface="Times New Roman"/>
                        <a:cs typeface="Times New Roman"/>
                      </a:endParaRPr>
                    </a:p>
                  </a:txBody>
                  <a:tcPr marL="68580" marR="68580" marT="0" marB="0" vert="vert270" anchor="ctr"/>
                </a:tc>
              </a:tr>
              <a:tr h="494117">
                <a:tc>
                  <a:txBody>
                    <a:bodyPr/>
                    <a:lstStyle/>
                    <a:p>
                      <a:r>
                        <a:rPr lang="uk-UA" sz="1400" b="1" dirty="0" smtClean="0"/>
                        <a:t>Хмільницька  </a:t>
                      </a:r>
                    </a:p>
                    <a:p>
                      <a:r>
                        <a:rPr lang="uk-UA" sz="1400" dirty="0" smtClean="0"/>
                        <a:t>міська </a:t>
                      </a:r>
                      <a:r>
                        <a:rPr lang="uk-UA" sz="1400" baseline="0" dirty="0" smtClean="0"/>
                        <a:t> ТГ</a:t>
                      </a:r>
                      <a:endParaRPr lang="uk-UA" sz="1400" b="1" i="0" dirty="0" smtClean="0">
                        <a:solidFill>
                          <a:schemeClr val="tx1"/>
                        </a:solidFill>
                        <a:latin typeface="+mn-lt"/>
                      </a:endParaRPr>
                    </a:p>
                  </a:txBody>
                  <a:tcPr anchor="ctr">
                    <a:solidFill>
                      <a:schemeClr val="tx2">
                        <a:lumMod val="40000"/>
                        <a:lumOff val="60000"/>
                      </a:schemeClr>
                    </a:solidFill>
                  </a:tcPr>
                </a:tc>
                <a:tc>
                  <a:txBody>
                    <a:bodyPr/>
                    <a:lstStyle/>
                    <a:p>
                      <a:pPr algn="ctr">
                        <a:lnSpc>
                          <a:spcPct val="115000"/>
                        </a:lnSpc>
                        <a:spcAft>
                          <a:spcPts val="0"/>
                        </a:spcAft>
                      </a:pPr>
                      <a:r>
                        <a:rPr lang="uk-UA" sz="1400" b="1" dirty="0"/>
                        <a:t>38057</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20030</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18027</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3529</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1646</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3286</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4375</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4549</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2645</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2816</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1478</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2785</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a:t>3629</a:t>
                      </a:r>
                      <a:endParaRPr lang="uk-UA" sz="900" b="1">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4721</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2598</a:t>
                      </a:r>
                      <a:endParaRPr lang="uk-UA" sz="900" b="1" dirty="0">
                        <a:latin typeface="Calibri"/>
                        <a:ea typeface="Times New Roman"/>
                        <a:cs typeface="Times New Roman"/>
                      </a:endParaRPr>
                    </a:p>
                  </a:txBody>
                  <a:tcPr marL="68580" marR="68580" marT="0" marB="0" anchor="ctr">
                    <a:solidFill>
                      <a:schemeClr val="tx2">
                        <a:lumMod val="40000"/>
                        <a:lumOff val="60000"/>
                      </a:schemeClr>
                    </a:solidFill>
                  </a:tcPr>
                </a:tc>
              </a:tr>
              <a:tr h="360097">
                <a:tc>
                  <a:txBody>
                    <a:bodyPr/>
                    <a:lstStyle/>
                    <a:p>
                      <a:r>
                        <a:rPr lang="uk-UA" sz="1400" kern="1200" dirty="0" smtClean="0"/>
                        <a:t>м. Хмільник</a:t>
                      </a:r>
                      <a:endParaRPr lang="uk-UA" sz="1400" b="1" dirty="0">
                        <a:latin typeface="+mn-lt"/>
                      </a:endParaRPr>
                    </a:p>
                  </a:txBody>
                  <a:tcPr anchor="ctr"/>
                </a:tc>
                <a:tc>
                  <a:txBody>
                    <a:bodyPr/>
                    <a:lstStyle/>
                    <a:p>
                      <a:pPr algn="ctr">
                        <a:lnSpc>
                          <a:spcPct val="115000"/>
                        </a:lnSpc>
                        <a:spcAft>
                          <a:spcPts val="0"/>
                        </a:spcAft>
                      </a:pPr>
                      <a:r>
                        <a:rPr lang="uk-UA" sz="1400" b="1" dirty="0"/>
                        <a:t>22692</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dirty="0"/>
                        <a:t>11936</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10756</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2970</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988</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860</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2934</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2651</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1533</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2359</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892</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1053</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2394</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2578</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1433</a:t>
                      </a:r>
                      <a:endParaRPr lang="uk-UA" sz="900" b="1">
                        <a:latin typeface="Calibri"/>
                        <a:ea typeface="Times New Roman"/>
                        <a:cs typeface="Times New Roman"/>
                      </a:endParaRPr>
                    </a:p>
                  </a:txBody>
                  <a:tcPr marL="68580" marR="68580" marT="0" marB="0" anchor="ctr"/>
                </a:tc>
              </a:tr>
              <a:tr h="494117">
                <a:tc>
                  <a:txBody>
                    <a:bodyPr/>
                    <a:lstStyle/>
                    <a:p>
                      <a:r>
                        <a:rPr lang="uk-UA" sz="1400" b="1" kern="1200" dirty="0" smtClean="0"/>
                        <a:t>Лозівський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1792</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900" b="1"/>
                        <a:t>949</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843</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70</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114</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155</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245</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250</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115</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59</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122</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146</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224</a:t>
                      </a:r>
                      <a:endParaRPr lang="uk-UA" sz="9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a:t>224</a:t>
                      </a:r>
                      <a:endParaRPr lang="uk-UA" sz="9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900" b="1" dirty="0"/>
                        <a:t>96</a:t>
                      </a:r>
                      <a:endParaRPr lang="uk-UA" sz="900" b="1" dirty="0">
                        <a:latin typeface="Calibri"/>
                        <a:ea typeface="Times New Roman"/>
                        <a:cs typeface="Times New Roman"/>
                      </a:endParaRPr>
                    </a:p>
                  </a:txBody>
                  <a:tcPr marL="68580" marR="68580" marT="0" marB="0" anchor="ctr"/>
                </a:tc>
              </a:tr>
              <a:tr h="494117">
                <a:tc>
                  <a:txBody>
                    <a:bodyPr/>
                    <a:lstStyle/>
                    <a:p>
                      <a:r>
                        <a:rPr lang="uk-UA" sz="1400" b="1" kern="1200" dirty="0" smtClean="0"/>
                        <a:t>Великомитницький</a:t>
                      </a:r>
                      <a:r>
                        <a:rPr lang="uk-UA" sz="1400" kern="1200" dirty="0" smtClean="0"/>
                        <a:t> 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2609</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a:t>1353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1256</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90</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69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466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236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318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174</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76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66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410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247</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289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168</a:t>
                      </a:r>
                      <a:endParaRPr lang="uk-UA" sz="1100" b="1" dirty="0">
                        <a:latin typeface="Calibri"/>
                        <a:ea typeface="Times New Roman"/>
                        <a:cs typeface="Times New Roman"/>
                      </a:endParaRPr>
                    </a:p>
                  </a:txBody>
                  <a:tcPr marL="68580" marR="68580" marT="0" marB="0" anchor="ctr"/>
                </a:tc>
              </a:tr>
              <a:tr h="494117">
                <a:tc>
                  <a:txBody>
                    <a:bodyPr/>
                    <a:lstStyle/>
                    <a:p>
                      <a:r>
                        <a:rPr lang="uk-UA" sz="1400" b="1" kern="1200" dirty="0" smtClean="0"/>
                        <a:t>Кожухівський </a:t>
                      </a:r>
                      <a:r>
                        <a:rPr lang="uk-UA" sz="1400" b="1" kern="1200" baseline="0" dirty="0" smtClean="0"/>
                        <a:t> </a:t>
                      </a:r>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2011</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a:t>1070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941</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73</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84</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296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232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228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157</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59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68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205</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188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274</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147</a:t>
                      </a:r>
                      <a:endParaRPr lang="uk-UA" sz="1100" b="1" dirty="0">
                        <a:latin typeface="Calibri"/>
                        <a:ea typeface="Times New Roman"/>
                        <a:cs typeface="Times New Roman"/>
                      </a:endParaRPr>
                    </a:p>
                  </a:txBody>
                  <a:tcPr marL="68580" marR="68580" marT="0" marB="0" anchor="ctr"/>
                </a:tc>
              </a:tr>
              <a:tr h="494117">
                <a:tc>
                  <a:txBody>
                    <a:bodyPr/>
                    <a:lstStyle/>
                    <a:p>
                      <a:r>
                        <a:rPr lang="uk-UA" sz="1400" b="1" kern="1200" dirty="0" smtClean="0"/>
                        <a:t>Кривошиївський</a:t>
                      </a:r>
                      <a:r>
                        <a:rPr lang="uk-UA" sz="1400" b="1" kern="1200" baseline="0" dirty="0" smtClean="0"/>
                        <a:t> </a:t>
                      </a:r>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1680</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a:t>895</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785</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66</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74</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260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123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219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153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51</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51</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130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76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299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178</a:t>
                      </a:r>
                      <a:endParaRPr lang="uk-UA" sz="1100" b="1" dirty="0">
                        <a:latin typeface="Calibri"/>
                        <a:ea typeface="Times New Roman"/>
                        <a:cs typeface="Times New Roman"/>
                      </a:endParaRPr>
                    </a:p>
                  </a:txBody>
                  <a:tcPr marL="68580" marR="68580" marT="0" marB="0" anchor="ctr"/>
                </a:tc>
              </a:tr>
              <a:tr h="494117">
                <a:tc>
                  <a:txBody>
                    <a:bodyPr/>
                    <a:lstStyle/>
                    <a:p>
                      <a:r>
                        <a:rPr lang="uk-UA" sz="1400" b="1" kern="1200" dirty="0" smtClean="0"/>
                        <a:t>Широкогребельський</a:t>
                      </a:r>
                      <a:r>
                        <a:rPr lang="uk-UA" sz="1400" b="1" kern="1200" baseline="0" dirty="0" smtClean="0"/>
                        <a:t> </a:t>
                      </a:r>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2266</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a:t>1154</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1112</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90</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120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462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212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172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98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73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103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293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177</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308</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158</a:t>
                      </a:r>
                      <a:endParaRPr lang="uk-UA" sz="1100" b="1" dirty="0">
                        <a:latin typeface="Calibri"/>
                        <a:ea typeface="Times New Roman"/>
                        <a:cs typeface="Times New Roman"/>
                      </a:endParaRPr>
                    </a:p>
                  </a:txBody>
                  <a:tcPr marL="68580" marR="68580" marT="0" marB="0" anchor="ctr"/>
                </a:tc>
              </a:tr>
              <a:tr h="656431">
                <a:tc>
                  <a:txBody>
                    <a:bodyPr/>
                    <a:lstStyle/>
                    <a:p>
                      <a:r>
                        <a:rPr lang="uk-UA" sz="1400" b="1" kern="1200" dirty="0" smtClean="0"/>
                        <a:t>Порицький</a:t>
                      </a:r>
                      <a:r>
                        <a:rPr lang="uk-UA" sz="1400" kern="1200" baseline="0" dirty="0" smtClean="0"/>
                        <a:t>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uk-UA" sz="1400" b="1" dirty="0"/>
                        <a:t>2886</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dirty="0"/>
                        <a:t>1524</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1362</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104</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119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502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220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359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220</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85</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106</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353</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195</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392</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231</a:t>
                      </a:r>
                      <a:endParaRPr lang="uk-UA" sz="1100" b="1" dirty="0">
                        <a:latin typeface="Calibri"/>
                        <a:ea typeface="Times New Roman"/>
                        <a:cs typeface="Times New Roman"/>
                      </a:endParaRPr>
                    </a:p>
                  </a:txBody>
                  <a:tcPr marL="68580" marR="68580" marT="0" marB="0" anchor="ctr"/>
                </a:tc>
              </a:tr>
              <a:tr h="697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smtClean="0"/>
                        <a:t>Соколівський </a:t>
                      </a:r>
                      <a:r>
                        <a:rPr lang="uk-UA" sz="1400" b="1" kern="1200" baseline="0" dirty="0" smtClean="0"/>
                        <a:t> </a:t>
                      </a:r>
                      <a:r>
                        <a:rPr lang="uk-UA" sz="1400" kern="1200" dirty="0" smtClean="0"/>
                        <a:t>старостинський округ</a:t>
                      </a:r>
                      <a:endParaRPr lang="uk-UA" sz="1400" dirty="0" smtClean="0"/>
                    </a:p>
                  </a:txBody>
                  <a:tcPr anchor="ctr"/>
                </a:tc>
                <a:tc>
                  <a:txBody>
                    <a:bodyPr/>
                    <a:lstStyle/>
                    <a:p>
                      <a:pPr algn="ctr">
                        <a:lnSpc>
                          <a:spcPct val="115000"/>
                        </a:lnSpc>
                        <a:spcAft>
                          <a:spcPts val="0"/>
                        </a:spcAft>
                      </a:pPr>
                      <a:r>
                        <a:rPr lang="uk-UA" sz="1400" b="1" dirty="0"/>
                        <a:t>2121</a:t>
                      </a:r>
                      <a:endParaRPr lang="uk-UA" sz="14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100" b="1"/>
                        <a:t>1149</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972</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66</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78</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a:t>285</a:t>
                      </a:r>
                      <a:endParaRPr lang="uk-UA" sz="11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173</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352</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195</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54</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70</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195</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128</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357</a:t>
                      </a:r>
                      <a:endParaRPr lang="uk-UA"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100" b="1" dirty="0"/>
                        <a:t>187</a:t>
                      </a:r>
                      <a:endParaRPr lang="uk-UA" sz="1100" b="1" dirty="0">
                        <a:latin typeface="Calibri"/>
                        <a:ea typeface="Times New Roman"/>
                        <a:cs typeface="Times New Roman"/>
                      </a:endParaRPr>
                    </a:p>
                  </a:txBody>
                  <a:tcPr marL="68580" marR="68580" marT="0" marB="0" anchor="ctr"/>
                </a:tc>
              </a:tr>
            </a:tbl>
          </a:graphicData>
        </a:graphic>
      </p:graphicFrame>
      <p:pic>
        <p:nvPicPr>
          <p:cNvPr id="5" name="Рисунок 4" descr="завантаження (23).jpg"/>
          <p:cNvPicPr>
            <a:picLocks noChangeAspect="1"/>
          </p:cNvPicPr>
          <p:nvPr/>
        </p:nvPicPr>
        <p:blipFill>
          <a:blip r:embed="rId3"/>
          <a:stretch>
            <a:fillRect/>
          </a:stretch>
        </p:blipFill>
        <p:spPr>
          <a:xfrm>
            <a:off x="0" y="785794"/>
            <a:ext cx="2000232" cy="13573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 y="-214338"/>
          <a:ext cx="9143994" cy="6975598"/>
        </p:xfrm>
        <a:graphic>
          <a:graphicData uri="http://schemas.openxmlformats.org/drawingml/2006/table">
            <a:tbl>
              <a:tblPr firstRow="1" bandRow="1">
                <a:tableStyleId>{BC89EF96-8CEA-46FF-86C4-4CE0E7609802}</a:tableStyleId>
              </a:tblPr>
              <a:tblGrid>
                <a:gridCol w="2285978"/>
                <a:gridCol w="642942"/>
                <a:gridCol w="714380"/>
                <a:gridCol w="642948"/>
                <a:gridCol w="428628"/>
                <a:gridCol w="428628"/>
                <a:gridCol w="357190"/>
                <a:gridCol w="357190"/>
                <a:gridCol w="357190"/>
                <a:gridCol w="428628"/>
                <a:gridCol w="357190"/>
                <a:gridCol w="357190"/>
                <a:gridCol w="357190"/>
                <a:gridCol w="357190"/>
                <a:gridCol w="357190"/>
                <a:gridCol w="357190"/>
                <a:gridCol w="357152"/>
              </a:tblGrid>
              <a:tr h="785818">
                <a:tc gridSpan="4">
                  <a:txBody>
                    <a:bodyPr/>
                    <a:lstStyle/>
                    <a:p>
                      <a:pPr algn="ctr"/>
                      <a:r>
                        <a:rPr lang="uk-UA" sz="1600" b="1" i="0" dirty="0" smtClean="0">
                          <a:solidFill>
                            <a:schemeClr val="bg2">
                              <a:lumMod val="10000"/>
                            </a:schemeClr>
                          </a:solidFill>
                          <a:latin typeface="Times New Roman"/>
                          <a:ea typeface="Times New Roman"/>
                          <a:cs typeface="Times New Roman"/>
                        </a:rPr>
                        <a:t>Кількість осіб у віці 18 років і більше, які уперше визнані особами з інвалідністю</a:t>
                      </a:r>
                      <a:endParaRPr lang="uk-UA" sz="1600" b="1" i="0" dirty="0">
                        <a:solidFill>
                          <a:schemeClr val="bg2">
                            <a:lumMod val="10000"/>
                          </a:schemeClr>
                        </a:solidFill>
                      </a:endParaRPr>
                    </a:p>
                  </a:txBody>
                  <a:tcPr>
                    <a:solidFill>
                      <a:schemeClr val="accent2">
                        <a:lumMod val="40000"/>
                        <a:lumOff val="60000"/>
                      </a:schemeClr>
                    </a:solidFill>
                  </a:tcPr>
                </a:tc>
                <a:tc hMerge="1">
                  <a:txBody>
                    <a:bodyPr/>
                    <a:lstStyle/>
                    <a:p>
                      <a:pPr algn="ctr">
                        <a:lnSpc>
                          <a:spcPct val="115000"/>
                        </a:lnSpc>
                        <a:spcAft>
                          <a:spcPts val="0"/>
                        </a:spcAft>
                      </a:pPr>
                      <a:endParaRPr lang="uk-UA" sz="1100" dirty="0">
                        <a:latin typeface="Calibri"/>
                        <a:ea typeface="Times New Roman"/>
                        <a:cs typeface="Times New Roman"/>
                      </a:endParaRPr>
                    </a:p>
                  </a:txBody>
                  <a:tcPr marL="68580" marR="68580" marT="0" marB="0"/>
                </a:tc>
                <a:tc hMerge="1">
                  <a:txBody>
                    <a:bodyPr/>
                    <a:lstStyle/>
                    <a:p>
                      <a:pPr algn="ctr">
                        <a:lnSpc>
                          <a:spcPct val="115000"/>
                        </a:lnSpc>
                        <a:spcAft>
                          <a:spcPts val="0"/>
                        </a:spcAft>
                      </a:pPr>
                      <a:endParaRPr lang="uk-UA" sz="1100" dirty="0">
                        <a:latin typeface="Calibri"/>
                        <a:ea typeface="Times New Roman"/>
                        <a:cs typeface="Times New Roman"/>
                      </a:endParaRPr>
                    </a:p>
                  </a:txBody>
                  <a:tcPr marL="68580" marR="68580" marT="0" marB="0"/>
                </a:tc>
                <a:tc hMerge="1">
                  <a:txBody>
                    <a:bodyPr/>
                    <a:lstStyle/>
                    <a:p>
                      <a:endParaRPr lang="uk-UA"/>
                    </a:p>
                  </a:txBody>
                  <a:tcPr/>
                </a:tc>
                <a:tc gridSpan="1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uk-UA" sz="2400" b="1" dirty="0" smtClean="0">
                          <a:solidFill>
                            <a:schemeClr val="bg2">
                              <a:lumMod val="10000"/>
                            </a:schemeClr>
                          </a:solidFill>
                          <a:latin typeface="Times New Roman"/>
                          <a:ea typeface="Times New Roman"/>
                          <a:cs typeface="Times New Roman"/>
                        </a:rPr>
                        <a:t>Кількість дітей з інвалідністю</a:t>
                      </a:r>
                      <a:endParaRPr lang="uk-UA" sz="2400" dirty="0" smtClean="0">
                        <a:solidFill>
                          <a:schemeClr val="bg2">
                            <a:lumMod val="10000"/>
                          </a:schemeClr>
                        </a:solidFill>
                        <a:latin typeface="+mn-lt"/>
                        <a:ea typeface="Times New Roman"/>
                        <a:cs typeface="Times New Roman"/>
                      </a:endParaRPr>
                    </a:p>
                  </a:txBody>
                  <a:tcPr marL="68580" marR="68580" marT="0" marB="0" anchor="ctr">
                    <a:solidFill>
                      <a:schemeClr val="tx2">
                        <a:lumMod val="40000"/>
                        <a:lumOff val="60000"/>
                      </a:schemeClr>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uk-UA" sz="1400" dirty="0" smtClean="0">
                        <a:latin typeface="+mn-lt"/>
                        <a:ea typeface="Times New Roman"/>
                        <a:cs typeface="Times New Roman"/>
                      </a:endParaRPr>
                    </a:p>
                  </a:txBody>
                  <a:tcPr marL="68580" marR="68580" marT="0" marB="0" anchor="ctr"/>
                </a:tc>
                <a:tc hMerge="1">
                  <a:txBody>
                    <a:bodyPr/>
                    <a:lstStyle/>
                    <a:p>
                      <a:endParaRPr lang="uk-UA"/>
                    </a:p>
                  </a:txBody>
                  <a:tcPr/>
                </a:tc>
                <a:tc hMerge="1">
                  <a:txBody>
                    <a:bodyPr/>
                    <a:lstStyle/>
                    <a:p>
                      <a:pPr algn="ctr">
                        <a:lnSpc>
                          <a:spcPct val="115000"/>
                        </a:lnSpc>
                        <a:spcAft>
                          <a:spcPts val="0"/>
                        </a:spcAft>
                      </a:pPr>
                      <a:endParaRPr lang="uk-UA" sz="1100" dirty="0">
                        <a:latin typeface="Calibri"/>
                        <a:ea typeface="Times New Roman"/>
                        <a:cs typeface="Times New Roman"/>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09830">
                <a:tc rowSpan="4">
                  <a:txBody>
                    <a:bodyPr/>
                    <a:lstStyle/>
                    <a:p>
                      <a:endParaRPr lang="uk-UA" dirty="0"/>
                    </a:p>
                  </a:txBody>
                  <a:tcPr>
                    <a:noFill/>
                  </a:tcPr>
                </a:tc>
                <a:tc rowSpan="4">
                  <a:txBody>
                    <a:bodyPr/>
                    <a:lstStyle/>
                    <a:p>
                      <a:pPr algn="l">
                        <a:lnSpc>
                          <a:spcPct val="115000"/>
                        </a:lnSpc>
                        <a:spcAft>
                          <a:spcPts val="0"/>
                        </a:spcAft>
                      </a:pPr>
                      <a:r>
                        <a:rPr lang="uk-UA" sz="1800" b="1" dirty="0" smtClean="0">
                          <a:latin typeface="Times New Roman" pitchFamily="18" charset="0"/>
                          <a:ea typeface="Times New Roman"/>
                          <a:cs typeface="Times New Roman" pitchFamily="18" charset="0"/>
                        </a:rPr>
                        <a:t>   Усього</a:t>
                      </a:r>
                      <a:endParaRPr lang="uk-UA" sz="1800" b="1" dirty="0">
                        <a:latin typeface="Times New Roman" pitchFamily="18" charset="0"/>
                        <a:ea typeface="Times New Roman"/>
                        <a:cs typeface="Times New Roman" pitchFamily="18" charset="0"/>
                      </a:endParaRPr>
                    </a:p>
                  </a:txBody>
                  <a:tcPr marL="68580" marR="68580" marT="0" marB="0" vert="vert270" anchor="ctr">
                    <a:solidFill>
                      <a:schemeClr val="accent2">
                        <a:lumMod val="40000"/>
                        <a:lumOff val="60000"/>
                      </a:schemeClr>
                    </a:solidFill>
                  </a:tcPr>
                </a:tc>
                <a:tc rowSpan="3" gridSpan="2">
                  <a:txBody>
                    <a:bodyPr/>
                    <a:lstStyle/>
                    <a:p>
                      <a:pPr algn="ctr">
                        <a:lnSpc>
                          <a:spcPct val="115000"/>
                        </a:lnSpc>
                        <a:spcAft>
                          <a:spcPts val="0"/>
                        </a:spcAft>
                      </a:pPr>
                      <a:r>
                        <a:rPr lang="uk-UA" sz="1800" b="1" dirty="0">
                          <a:latin typeface="Times New Roman"/>
                          <a:ea typeface="Times New Roman"/>
                          <a:cs typeface="Times New Roman"/>
                        </a:rPr>
                        <a:t>з них:</a:t>
                      </a:r>
                      <a:endParaRPr lang="uk-UA" sz="1800" dirty="0">
                        <a:latin typeface="Calibri"/>
                        <a:ea typeface="Times New Roman"/>
                        <a:cs typeface="Times New Roman"/>
                      </a:endParaRPr>
                    </a:p>
                  </a:txBody>
                  <a:tcPr marL="68580" marR="68580" marT="0" marB="0" anchor="ctr">
                    <a:solidFill>
                      <a:schemeClr val="accent6">
                        <a:lumMod val="20000"/>
                        <a:lumOff val="80000"/>
                      </a:schemeClr>
                    </a:solidFill>
                  </a:tcPr>
                </a:tc>
                <a:tc rowSpan="3" hMerge="1">
                  <a:txBody>
                    <a:bodyPr/>
                    <a:lstStyle/>
                    <a:p>
                      <a:endParaRPr lang="uk-UA"/>
                    </a:p>
                  </a:txBody>
                  <a:tcPr/>
                </a:tc>
                <a:tc rowSpan="4">
                  <a:txBody>
                    <a:bodyPr/>
                    <a:lstStyle/>
                    <a:p>
                      <a:pPr algn="l">
                        <a:lnSpc>
                          <a:spcPct val="115000"/>
                        </a:lnSpc>
                        <a:spcAft>
                          <a:spcPts val="0"/>
                        </a:spcAft>
                      </a:pPr>
                      <a:r>
                        <a:rPr lang="uk-UA" sz="1800" b="1" dirty="0" smtClean="0">
                          <a:latin typeface="Times New Roman" pitchFamily="18" charset="0"/>
                          <a:ea typeface="Times New Roman"/>
                          <a:cs typeface="Times New Roman" pitchFamily="18" charset="0"/>
                        </a:rPr>
                        <a:t>   Усього</a:t>
                      </a:r>
                      <a:endParaRPr lang="uk-UA" sz="1800" b="1" dirty="0">
                        <a:latin typeface="Times New Roman" pitchFamily="18" charset="0"/>
                        <a:ea typeface="Times New Roman"/>
                        <a:cs typeface="Times New Roman" pitchFamily="18" charset="0"/>
                      </a:endParaRPr>
                    </a:p>
                  </a:txBody>
                  <a:tcPr marL="68580" marR="68580" marT="0" marB="0" vert="vert270" anchor="ctr">
                    <a:solidFill>
                      <a:schemeClr val="tx2">
                        <a:lumMod val="40000"/>
                        <a:lumOff val="60000"/>
                      </a:schemeClr>
                    </a:solidFill>
                  </a:tcPr>
                </a:tc>
                <a:tc gridSpan="2">
                  <a:txBody>
                    <a:bodyPr/>
                    <a:lstStyle/>
                    <a:p>
                      <a:pPr algn="ctr">
                        <a:lnSpc>
                          <a:spcPct val="115000"/>
                        </a:lnSpc>
                        <a:spcAft>
                          <a:spcPts val="0"/>
                        </a:spcAft>
                      </a:pPr>
                      <a:r>
                        <a:rPr lang="uk-UA" sz="1600" b="1" dirty="0">
                          <a:latin typeface="Times New Roman"/>
                          <a:ea typeface="Times New Roman"/>
                          <a:cs typeface="Times New Roman"/>
                        </a:rPr>
                        <a:t>з них:</a:t>
                      </a:r>
                      <a:endParaRPr lang="uk-UA" sz="1600" dirty="0">
                        <a:latin typeface="Calibri"/>
                        <a:ea typeface="Times New Roman"/>
                        <a:cs typeface="Times New Roman"/>
                      </a:endParaRPr>
                    </a:p>
                  </a:txBody>
                  <a:tcPr marL="68580" marR="68580" marT="0" marB="0"/>
                </a:tc>
                <a:tc hMerge="1">
                  <a:txBody>
                    <a:bodyPr/>
                    <a:lstStyle/>
                    <a:p>
                      <a:endParaRPr lang="uk-UA"/>
                    </a:p>
                  </a:txBody>
                  <a:tcPr/>
                </a:tc>
                <a:tc gridSpan="10">
                  <a:txBody>
                    <a:bodyPr/>
                    <a:lstStyle/>
                    <a:p>
                      <a:pPr algn="ctr">
                        <a:lnSpc>
                          <a:spcPct val="115000"/>
                        </a:lnSpc>
                        <a:spcAft>
                          <a:spcPts val="0"/>
                        </a:spcAft>
                      </a:pPr>
                      <a:r>
                        <a:rPr lang="uk-UA" sz="1600" b="1" dirty="0">
                          <a:latin typeface="Times New Roman"/>
                          <a:ea typeface="Times New Roman"/>
                          <a:cs typeface="Times New Roman"/>
                        </a:rPr>
                        <a:t>з них:</a:t>
                      </a:r>
                      <a:endParaRPr lang="uk-UA" sz="1600" dirty="0">
                        <a:latin typeface="Calibri"/>
                        <a:ea typeface="Times New Roman"/>
                        <a:cs typeface="Times New Roman"/>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09853">
                <a:tc vMerge="1">
                  <a:txBody>
                    <a:bodyPr/>
                    <a:lstStyle/>
                    <a:p>
                      <a:endParaRPr lang="uk-UA"/>
                    </a:p>
                  </a:txBody>
                  <a:tcPr/>
                </a:tc>
                <a:tc vMerge="1">
                  <a:txBody>
                    <a:bodyPr/>
                    <a:lstStyle/>
                    <a:p>
                      <a:endParaRPr lang="uk-UA"/>
                    </a:p>
                  </a:txBody>
                  <a:tcPr/>
                </a:tc>
                <a:tc gridSpan="2" vMerge="1">
                  <a:txBody>
                    <a:bodyPr/>
                    <a:lstStyle/>
                    <a:p>
                      <a:endParaRPr lang="uk-UA"/>
                    </a:p>
                  </a:txBody>
                  <a:tcPr/>
                </a:tc>
                <a:tc hMerge="1" vMerge="1">
                  <a:txBody>
                    <a:bodyPr/>
                    <a:lstStyle/>
                    <a:p>
                      <a:endParaRPr lang="uk-UA"/>
                    </a:p>
                  </a:txBody>
                  <a:tcPr/>
                </a:tc>
                <a:tc vMerge="1">
                  <a:txBody>
                    <a:bodyPr/>
                    <a:lstStyle/>
                    <a:p>
                      <a:endParaRPr lang="uk-UA"/>
                    </a:p>
                  </a:txBody>
                  <a:tcPr/>
                </a:tc>
                <a:tc rowSpan="3">
                  <a:txBody>
                    <a:bodyPr/>
                    <a:lstStyle/>
                    <a:p>
                      <a:pPr marL="71755" marR="71755">
                        <a:lnSpc>
                          <a:spcPct val="115000"/>
                        </a:lnSpc>
                        <a:spcAft>
                          <a:spcPts val="0"/>
                        </a:spcAft>
                      </a:pPr>
                      <a:r>
                        <a:rPr lang="uk-UA" sz="1400" b="1" dirty="0">
                          <a:latin typeface="Times New Roman"/>
                          <a:ea typeface="Times New Roman"/>
                          <a:cs typeface="Times New Roman"/>
                        </a:rPr>
                        <a:t>дівчата</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3">
                  <a:txBody>
                    <a:bodyPr/>
                    <a:lstStyle/>
                    <a:p>
                      <a:pPr marL="71755" marR="71755">
                        <a:lnSpc>
                          <a:spcPct val="115000"/>
                        </a:lnSpc>
                        <a:spcAft>
                          <a:spcPts val="0"/>
                        </a:spcAft>
                      </a:pPr>
                      <a:r>
                        <a:rPr lang="uk-UA" sz="1400" b="1" dirty="0">
                          <a:latin typeface="Times New Roman"/>
                          <a:ea typeface="Times New Roman"/>
                          <a:cs typeface="Times New Roman"/>
                        </a:rPr>
                        <a:t>хлопці</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gridSpan="5">
                  <a:txBody>
                    <a:bodyPr/>
                    <a:lstStyle/>
                    <a:p>
                      <a:pPr algn="ctr">
                        <a:lnSpc>
                          <a:spcPct val="115000"/>
                        </a:lnSpc>
                        <a:spcAft>
                          <a:spcPts val="0"/>
                        </a:spcAft>
                        <a:tabLst>
                          <a:tab pos="3147060" algn="l"/>
                        </a:tabLst>
                      </a:pPr>
                      <a:r>
                        <a:rPr lang="uk-UA" sz="1600" b="1" dirty="0">
                          <a:latin typeface="Times New Roman"/>
                          <a:ea typeface="Times New Roman"/>
                          <a:cs typeface="Times New Roman"/>
                        </a:rPr>
                        <a:t>дівчат у віці:</a:t>
                      </a:r>
                      <a:endParaRPr lang="uk-UA" sz="1600" dirty="0">
                        <a:latin typeface="Calibri"/>
                        <a:ea typeface="Times New Roman"/>
                        <a:cs typeface="Times New Roman"/>
                      </a:endParaRPr>
                    </a:p>
                  </a:txBody>
                  <a:tcPr marL="68580" marR="68580" marT="0" marB="0" anchor="ctr">
                    <a:solidFill>
                      <a:schemeClr val="accent1">
                        <a:lumMod val="20000"/>
                        <a:lumOff val="8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5">
                  <a:txBody>
                    <a:bodyPr/>
                    <a:lstStyle/>
                    <a:p>
                      <a:pPr algn="ctr">
                        <a:lnSpc>
                          <a:spcPct val="115000"/>
                        </a:lnSpc>
                        <a:spcAft>
                          <a:spcPts val="0"/>
                        </a:spcAft>
                        <a:tabLst>
                          <a:tab pos="3147060" algn="l"/>
                        </a:tabLst>
                      </a:pPr>
                      <a:r>
                        <a:rPr lang="uk-UA" sz="1600" b="1" dirty="0">
                          <a:latin typeface="Times New Roman"/>
                          <a:ea typeface="Times New Roman"/>
                          <a:cs typeface="Times New Roman"/>
                        </a:rPr>
                        <a:t>хлопців у віці:</a:t>
                      </a:r>
                      <a:endParaRPr lang="uk-UA" sz="1600" dirty="0">
                        <a:latin typeface="Calibri"/>
                        <a:ea typeface="Times New Roman"/>
                        <a:cs typeface="Times New Roman"/>
                      </a:endParaRPr>
                    </a:p>
                  </a:txBody>
                  <a:tcPr marL="68580" marR="68580" marT="0" marB="0" anchor="ctr">
                    <a:solidFill>
                      <a:schemeClr val="accent1">
                        <a:lumMod val="20000"/>
                        <a:lumOff val="8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77119">
                <a:tc vMerge="1">
                  <a:txBody>
                    <a:bodyPr/>
                    <a:lstStyle/>
                    <a:p>
                      <a:endParaRPr lang="uk-UA"/>
                    </a:p>
                  </a:txBody>
                  <a:tcPr/>
                </a:tc>
                <a:tc vMerge="1">
                  <a:txBody>
                    <a:bodyPr/>
                    <a:lstStyle/>
                    <a:p>
                      <a:endParaRPr lang="uk-UA"/>
                    </a:p>
                  </a:txBody>
                  <a:tcPr/>
                </a:tc>
                <a:tc gridSpan="2" vMerge="1">
                  <a:txBody>
                    <a:bodyPr/>
                    <a:lstStyle/>
                    <a:p>
                      <a:endParaRPr lang="uk-UA"/>
                    </a:p>
                  </a:txBody>
                  <a:tcPr/>
                </a:tc>
                <a:tc hMerge="1"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rowSpan="2">
                  <a:txBody>
                    <a:bodyPr/>
                    <a:lstStyle/>
                    <a:p>
                      <a:pPr marL="71755" marR="71755">
                        <a:lnSpc>
                          <a:spcPct val="115000"/>
                        </a:lnSpc>
                        <a:spcAft>
                          <a:spcPts val="0"/>
                        </a:spcAft>
                      </a:pPr>
                      <a:r>
                        <a:rPr lang="uk-UA" sz="1400" b="1" dirty="0">
                          <a:latin typeface="Times New Roman"/>
                          <a:ea typeface="Times New Roman"/>
                          <a:cs typeface="Times New Roman"/>
                        </a:rPr>
                        <a:t>0-2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3-6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7-14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15-18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19-23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0-2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3-6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7-14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15-18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c rowSpan="2">
                  <a:txBody>
                    <a:bodyPr/>
                    <a:lstStyle/>
                    <a:p>
                      <a:pPr marL="71755" marR="71755">
                        <a:lnSpc>
                          <a:spcPct val="115000"/>
                        </a:lnSpc>
                        <a:spcAft>
                          <a:spcPts val="0"/>
                        </a:spcAft>
                      </a:pPr>
                      <a:r>
                        <a:rPr lang="uk-UA" sz="1400" b="1" dirty="0">
                          <a:latin typeface="Times New Roman"/>
                          <a:ea typeface="Times New Roman"/>
                          <a:cs typeface="Times New Roman"/>
                        </a:rPr>
                        <a:t>19-23 р.</a:t>
                      </a:r>
                      <a:endParaRPr lang="uk-UA" sz="1400" dirty="0">
                        <a:latin typeface="Calibri"/>
                        <a:ea typeface="Times New Roman"/>
                        <a:cs typeface="Times New Roman"/>
                      </a:endParaRPr>
                    </a:p>
                  </a:txBody>
                  <a:tcPr marL="68580" marR="68580" marT="0" marB="0" vert="vert270" anchor="ctr">
                    <a:solidFill>
                      <a:schemeClr val="accent1">
                        <a:lumMod val="20000"/>
                        <a:lumOff val="80000"/>
                      </a:schemeClr>
                    </a:solidFill>
                  </a:tcPr>
                </a:tc>
              </a:tr>
              <a:tr h="742057">
                <a:tc vMerge="1">
                  <a:txBody>
                    <a:bodyPr/>
                    <a:lstStyle/>
                    <a:p>
                      <a:endParaRPr lang="uk-UA" dirty="0"/>
                    </a:p>
                  </a:txBody>
                  <a:tcPr/>
                </a:tc>
                <a:tc vMerge="1">
                  <a:txBody>
                    <a:bodyPr/>
                    <a:lstStyle/>
                    <a:p>
                      <a:endParaRPr lang="uk-UA"/>
                    </a:p>
                  </a:txBody>
                  <a:tcPr/>
                </a:tc>
                <a:tc>
                  <a:txBody>
                    <a:bodyPr/>
                    <a:lstStyle/>
                    <a:p>
                      <a:pPr marL="71755" marR="71755">
                        <a:lnSpc>
                          <a:spcPct val="115000"/>
                        </a:lnSpc>
                        <a:spcAft>
                          <a:spcPts val="0"/>
                        </a:spcAft>
                      </a:pPr>
                      <a:r>
                        <a:rPr lang="uk-UA" sz="1400" b="1" dirty="0">
                          <a:latin typeface="Times New Roman"/>
                          <a:ea typeface="Times New Roman"/>
                          <a:cs typeface="Times New Roman"/>
                        </a:rPr>
                        <a:t>дівчата</a:t>
                      </a:r>
                      <a:endParaRPr lang="uk-UA" sz="1400" dirty="0">
                        <a:latin typeface="Calibri"/>
                        <a:ea typeface="Times New Roman"/>
                        <a:cs typeface="Times New Roman"/>
                      </a:endParaRPr>
                    </a:p>
                  </a:txBody>
                  <a:tcPr marL="68580" marR="68580" marT="0" marB="0" vert="vert270" anchor="ctr">
                    <a:solidFill>
                      <a:schemeClr val="accent6">
                        <a:lumMod val="20000"/>
                        <a:lumOff val="80000"/>
                      </a:schemeClr>
                    </a:solidFill>
                  </a:tcPr>
                </a:tc>
                <a:tc>
                  <a:txBody>
                    <a:bodyPr/>
                    <a:lstStyle/>
                    <a:p>
                      <a:pPr marL="71755" marR="71755">
                        <a:lnSpc>
                          <a:spcPct val="115000"/>
                        </a:lnSpc>
                        <a:spcAft>
                          <a:spcPts val="0"/>
                        </a:spcAft>
                      </a:pPr>
                      <a:r>
                        <a:rPr lang="uk-UA" sz="1400" b="1" dirty="0">
                          <a:latin typeface="Times New Roman"/>
                          <a:ea typeface="Times New Roman"/>
                          <a:cs typeface="Times New Roman"/>
                        </a:rPr>
                        <a:t>хлопці</a:t>
                      </a:r>
                      <a:endParaRPr lang="uk-UA" sz="1400" dirty="0">
                        <a:latin typeface="Calibri"/>
                        <a:ea typeface="Times New Roman"/>
                        <a:cs typeface="Times New Roman"/>
                      </a:endParaRPr>
                    </a:p>
                  </a:txBody>
                  <a:tcPr marL="68580" marR="68580" marT="0" marB="0" vert="vert270" anchor="ctr">
                    <a:solidFill>
                      <a:schemeClr val="accent6">
                        <a:lumMod val="20000"/>
                        <a:lumOff val="80000"/>
                      </a:schemeClr>
                    </a:solidFill>
                  </a:tcPr>
                </a:tc>
                <a:tc vMerge="1">
                  <a:txBody>
                    <a:bodyPr/>
                    <a:lstStyle/>
                    <a:p>
                      <a:endParaRPr lang="uk-UA"/>
                    </a:p>
                  </a:txBody>
                  <a:tcPr/>
                </a:tc>
                <a:tc vMerge="1">
                  <a:txBody>
                    <a:bodyPr/>
                    <a:lstStyle/>
                    <a:p>
                      <a:pPr marL="71755" marR="71755">
                        <a:lnSpc>
                          <a:spcPct val="115000"/>
                        </a:lnSpc>
                        <a:spcAft>
                          <a:spcPts val="0"/>
                        </a:spcAft>
                      </a:pPr>
                      <a:endParaRPr lang="uk-UA" sz="1100">
                        <a:latin typeface="Calibri"/>
                        <a:ea typeface="Times New Roman"/>
                        <a:cs typeface="Times New Roman"/>
                      </a:endParaRPr>
                    </a:p>
                  </a:txBody>
                  <a:tcPr marL="68580" marR="68580" marT="0" marB="0" vert="vert270"/>
                </a:tc>
                <a:tc vMerge="1">
                  <a:txBody>
                    <a:bodyPr/>
                    <a:lstStyle/>
                    <a:p>
                      <a:pPr marL="71755" marR="71755">
                        <a:lnSpc>
                          <a:spcPct val="115000"/>
                        </a:lnSpc>
                        <a:spcAft>
                          <a:spcPts val="0"/>
                        </a:spcAft>
                      </a:pPr>
                      <a:endParaRPr lang="uk-UA" sz="1100">
                        <a:latin typeface="Calibri"/>
                        <a:ea typeface="Times New Roman"/>
                        <a:cs typeface="Times New Roman"/>
                      </a:endParaRPr>
                    </a:p>
                  </a:txBody>
                  <a:tcPr marL="68580" marR="68580" marT="0" marB="0" vert="vert270"/>
                </a:tc>
                <a:tc vMerge="1">
                  <a:txBody>
                    <a:bodyPr/>
                    <a:lstStyle/>
                    <a:p>
                      <a:pPr algn="ctr">
                        <a:lnSpc>
                          <a:spcPct val="115000"/>
                        </a:lnSpc>
                        <a:spcAft>
                          <a:spcPts val="0"/>
                        </a:spcAft>
                        <a:tabLst>
                          <a:tab pos="3147060" algn="l"/>
                        </a:tabLst>
                      </a:pPr>
                      <a:endParaRPr lang="uk-UA" sz="1100">
                        <a:latin typeface="Calibri"/>
                        <a:ea typeface="Times New Roman"/>
                        <a:cs typeface="Times New Roman"/>
                      </a:endParaRPr>
                    </a:p>
                  </a:txBody>
                  <a:tcPr marL="68580" marR="68580" marT="0" marB="0" anchor="ct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pPr algn="ctr">
                        <a:lnSpc>
                          <a:spcPct val="115000"/>
                        </a:lnSpc>
                        <a:spcAft>
                          <a:spcPts val="0"/>
                        </a:spcAft>
                        <a:tabLst>
                          <a:tab pos="3147060" algn="l"/>
                        </a:tabLst>
                      </a:pPr>
                      <a:endParaRPr lang="uk-UA" sz="1100">
                        <a:latin typeface="Calibri"/>
                        <a:ea typeface="Times New Roman"/>
                        <a:cs typeface="Times New Roman"/>
                      </a:endParaRPr>
                    </a:p>
                  </a:txBody>
                  <a:tcPr marL="68580" marR="68580" marT="0" marB="0" anchor="ct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r>
              <a:tr h="410913">
                <a:tc>
                  <a:txBody>
                    <a:bodyPr/>
                    <a:lstStyle/>
                    <a:p>
                      <a:r>
                        <a:rPr lang="uk-UA" sz="1600" b="1" dirty="0" smtClean="0">
                          <a:latin typeface="+mn-lt"/>
                        </a:rPr>
                        <a:t>Хмільницька міська ТГ</a:t>
                      </a: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99</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dirty="0">
                          <a:solidFill>
                            <a:srgbClr val="333333"/>
                          </a:solidFill>
                          <a:latin typeface="Times New Roman"/>
                          <a:ea typeface="Times New Roman"/>
                          <a:cs typeface="Times New Roman"/>
                        </a:rPr>
                        <a:t>44</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45</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90</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a:latin typeface="Times New Roman"/>
                          <a:ea typeface="Times New Roman"/>
                          <a:cs typeface="Times New Roman"/>
                        </a:rPr>
                        <a:t>37</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53</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6</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17</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13</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9</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31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13</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Лозівський </a:t>
                      </a:r>
                    </a:p>
                    <a:p>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7</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dirty="0">
                          <a:latin typeface="Times New Roman"/>
                          <a:ea typeface="Times New Roman"/>
                          <a:cs typeface="Times New Roman"/>
                        </a:rPr>
                        <a:t>3</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5</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a:latin typeface="Times New Roman"/>
                          <a:ea typeface="Times New Roman"/>
                          <a:cs typeface="Times New Roman"/>
                        </a:rPr>
                        <a:t>2</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a:latin typeface="Times New Roman"/>
                          <a:ea typeface="Times New Roman"/>
                          <a:cs typeface="Times New Roman"/>
                        </a:rPr>
                        <a:t>3</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Великомитницький</a:t>
                      </a:r>
                      <a:r>
                        <a:rPr lang="uk-UA" sz="1600" kern="1200" dirty="0" smtClean="0"/>
                        <a:t> </a:t>
                      </a:r>
                    </a:p>
                    <a:p>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8</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dirty="0">
                          <a:latin typeface="Times New Roman"/>
                          <a:ea typeface="Times New Roman"/>
                          <a:cs typeface="Times New Roman"/>
                        </a:rPr>
                        <a:t>4</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4</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13</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a:latin typeface="Times New Roman"/>
                          <a:ea typeface="Times New Roman"/>
                          <a:cs typeface="Times New Roman"/>
                        </a:rPr>
                        <a:t>6</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7</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3</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3</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Кожухівський </a:t>
                      </a:r>
                      <a:r>
                        <a:rPr lang="uk-UA" sz="1600" b="1" kern="1200" baseline="0" dirty="0" smtClean="0"/>
                        <a:t> </a:t>
                      </a:r>
                    </a:p>
                    <a:p>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12</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a:latin typeface="Times New Roman"/>
                          <a:ea typeface="Times New Roman"/>
                          <a:cs typeface="Times New Roman"/>
                        </a:rPr>
                        <a:t>7</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5</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7</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a:latin typeface="Times New Roman"/>
                          <a:ea typeface="Times New Roman"/>
                          <a:cs typeface="Times New Roman"/>
                        </a:rPr>
                        <a:t>1</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6</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2</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2</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Кривошиївський</a:t>
                      </a:r>
                      <a:r>
                        <a:rPr lang="uk-UA" sz="1600" b="1" kern="1200" baseline="0" dirty="0" smtClean="0"/>
                        <a:t> </a:t>
                      </a:r>
                    </a:p>
                    <a:p>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8</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5</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9</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a:latin typeface="Times New Roman"/>
                          <a:ea typeface="Times New Roman"/>
                          <a:cs typeface="Times New Roman"/>
                        </a:rPr>
                        <a:t>3</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a:latin typeface="Times New Roman"/>
                          <a:ea typeface="Times New Roman"/>
                          <a:cs typeface="Times New Roman"/>
                        </a:rPr>
                        <a:t>6</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5</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Широкогребельський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14</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a:latin typeface="Times New Roman"/>
                          <a:ea typeface="Times New Roman"/>
                          <a:cs typeface="Times New Roman"/>
                        </a:rPr>
                        <a:t>8</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6</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12</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a:latin typeface="Times New Roman"/>
                          <a:ea typeface="Times New Roman"/>
                          <a:cs typeface="Times New Roman"/>
                        </a:rPr>
                        <a:t>5</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a:latin typeface="Times New Roman"/>
                          <a:ea typeface="Times New Roman"/>
                          <a:cs typeface="Times New Roman"/>
                        </a:rPr>
                        <a:t>7</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2</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601403">
                <a:tc>
                  <a:txBody>
                    <a:bodyPr/>
                    <a:lstStyle/>
                    <a:p>
                      <a:r>
                        <a:rPr lang="uk-UA" sz="1600" b="1" kern="1200" dirty="0" smtClean="0"/>
                        <a:t>Порицький</a:t>
                      </a:r>
                      <a:r>
                        <a:rPr lang="uk-UA" sz="1600" kern="1200" baseline="0" dirty="0" smtClean="0"/>
                        <a:t> </a:t>
                      </a:r>
                    </a:p>
                    <a:p>
                      <a:r>
                        <a:rPr lang="uk-UA" sz="1600" kern="1200" dirty="0" smtClean="0"/>
                        <a:t>старостинський округ</a:t>
                      </a:r>
                      <a:endParaRPr lang="uk-UA" sz="1600" b="0" dirty="0">
                        <a:latin typeface="+mn-lt"/>
                      </a:endParaRPr>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7</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9</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a:latin typeface="Times New Roman"/>
                          <a:ea typeface="Times New Roman"/>
                          <a:cs typeface="Times New Roman"/>
                        </a:rPr>
                        <a:t>5</a:t>
                      </a:r>
                      <a:endParaRPr lang="uk-UA" sz="1600" b="1">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4</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3</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1</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a:latin typeface="Times New Roman"/>
                          <a:ea typeface="Times New Roman"/>
                          <a:cs typeface="Times New Roman"/>
                        </a:rPr>
                        <a:t>4</a:t>
                      </a:r>
                      <a:endParaRPr lang="uk-UA" sz="1600" b="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r h="73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1" kern="1200" dirty="0" smtClean="0"/>
                        <a:t>Соколівський </a:t>
                      </a:r>
                      <a:r>
                        <a:rPr lang="uk-UA" sz="1600" b="1" kern="1200" baseline="0" dirty="0" smtClean="0"/>
                        <a:t> </a:t>
                      </a:r>
                      <a:r>
                        <a:rPr lang="uk-UA" sz="1600" kern="1200" dirty="0" smtClean="0"/>
                        <a:t>старостинський округ</a:t>
                      </a:r>
                      <a:endParaRPr lang="uk-UA" sz="1600" dirty="0" smtClean="0"/>
                    </a:p>
                  </a:txBody>
                  <a:tcPr anchor="ctr">
                    <a:solidFill>
                      <a:schemeClr val="accent4">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13</a:t>
                      </a:r>
                      <a:endParaRPr lang="uk-UA" sz="1600" b="1" dirty="0">
                        <a:latin typeface="Calibri"/>
                        <a:ea typeface="Times New Roman"/>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uk-UA" sz="1600" b="0" dirty="0">
                          <a:latin typeface="Times New Roman"/>
                          <a:ea typeface="Times New Roman"/>
                          <a:cs typeface="Times New Roman"/>
                        </a:rPr>
                        <a:t>3</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10</a:t>
                      </a:r>
                      <a:endParaRPr lang="uk-UA" sz="1600" b="0" dirty="0">
                        <a:latin typeface="Calibri"/>
                        <a:ea typeface="Times New Roman"/>
                        <a:cs typeface="Times New Roman"/>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7</a:t>
                      </a:r>
                      <a:endParaRPr lang="uk-UA" sz="1600" b="1" dirty="0">
                        <a:latin typeface="Calibri"/>
                        <a:ea typeface="Times New Roman"/>
                        <a:cs typeface="Times New Roman"/>
                      </a:endParaRPr>
                    </a:p>
                  </a:txBody>
                  <a:tcPr marL="68580" marR="68580" marT="0" marB="0" anchor="ctr">
                    <a:solidFill>
                      <a:schemeClr val="tx2">
                        <a:lumMod val="40000"/>
                        <a:lumOff val="60000"/>
                      </a:schemeClr>
                    </a:solidFill>
                  </a:tcPr>
                </a:tc>
                <a:tc>
                  <a:txBody>
                    <a:bodyPr/>
                    <a:lstStyle/>
                    <a:p>
                      <a:pPr algn="ctr">
                        <a:lnSpc>
                          <a:spcPct val="115000"/>
                        </a:lnSpc>
                        <a:spcAft>
                          <a:spcPts val="0"/>
                        </a:spcAft>
                      </a:pPr>
                      <a:r>
                        <a:rPr lang="uk-UA" sz="1600" b="1" dirty="0">
                          <a:latin typeface="Times New Roman"/>
                          <a:ea typeface="Times New Roman"/>
                          <a:cs typeface="Times New Roman"/>
                        </a:rPr>
                        <a:t>3</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4</a:t>
                      </a:r>
                      <a:endParaRPr lang="uk-UA" sz="1600" b="1"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1</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a:latin typeface="Times New Roman"/>
                          <a:ea typeface="Times New Roman"/>
                          <a:cs typeface="Times New Roman"/>
                        </a:rPr>
                        <a:t>2</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uk-UA" sz="1600" b="0" dirty="0" smtClean="0">
                          <a:latin typeface="Times New Roman"/>
                          <a:ea typeface="Times New Roman"/>
                          <a:cs typeface="Times New Roman"/>
                        </a:rPr>
                        <a:t>0</a:t>
                      </a:r>
                      <a:endParaRPr lang="uk-UA" sz="1600" b="0" dirty="0">
                        <a:latin typeface="Calibri"/>
                        <a:ea typeface="Times New Roman"/>
                        <a:cs typeface="Times New Roman"/>
                      </a:endParaRPr>
                    </a:p>
                  </a:txBody>
                  <a:tcPr marL="68580" marR="68580" marT="0" marB="0" anchor="ctr">
                    <a:solidFill>
                      <a:schemeClr val="accent1">
                        <a:lumMod val="20000"/>
                        <a:lumOff val="80000"/>
                      </a:schemeClr>
                    </a:solidFill>
                  </a:tcPr>
                </a:tc>
              </a:tr>
            </a:tbl>
          </a:graphicData>
        </a:graphic>
      </p:graphicFrame>
      <p:pic>
        <p:nvPicPr>
          <p:cNvPr id="3" name="Рисунок 2" descr="завантаження (9).jpg"/>
          <p:cNvPicPr>
            <a:picLocks noChangeAspect="1"/>
          </p:cNvPicPr>
          <p:nvPr/>
        </p:nvPicPr>
        <p:blipFill>
          <a:blip r:embed="rId3"/>
          <a:stretch>
            <a:fillRect/>
          </a:stretch>
        </p:blipFill>
        <p:spPr>
          <a:xfrm>
            <a:off x="0" y="642918"/>
            <a:ext cx="2214546" cy="13573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uk-UA" b="1" dirty="0" smtClean="0"/>
              <a:t>Кількість осіб з інвалідністю</a:t>
            </a:r>
            <a:r>
              <a:rPr lang="uk-UA" dirty="0" smtClean="0"/>
              <a:t> </a:t>
            </a:r>
            <a:endParaRPr lang="uk-UA" b="1" dirty="0"/>
          </a:p>
        </p:txBody>
      </p:sp>
      <p:graphicFrame>
        <p:nvGraphicFramePr>
          <p:cNvPr id="4" name="Содержимое 3"/>
          <p:cNvGraphicFramePr>
            <a:graphicFrameLocks noGrp="1"/>
          </p:cNvGraphicFramePr>
          <p:nvPr>
            <p:ph idx="1"/>
          </p:nvPr>
        </p:nvGraphicFramePr>
        <p:xfrm>
          <a:off x="0" y="571477"/>
          <a:ext cx="9143999" cy="6458208"/>
        </p:xfrm>
        <a:graphic>
          <a:graphicData uri="http://schemas.openxmlformats.org/drawingml/2006/table">
            <a:tbl>
              <a:tblPr firstRow="1" bandRow="1">
                <a:tableStyleId>{7DF18680-E054-41AD-8BC1-D1AEF772440D}</a:tableStyleId>
              </a:tblPr>
              <a:tblGrid>
                <a:gridCol w="3000360"/>
                <a:gridCol w="500066"/>
                <a:gridCol w="428628"/>
                <a:gridCol w="500066"/>
                <a:gridCol w="428628"/>
                <a:gridCol w="357190"/>
                <a:gridCol w="428628"/>
                <a:gridCol w="500066"/>
                <a:gridCol w="428628"/>
                <a:gridCol w="428628"/>
                <a:gridCol w="500066"/>
                <a:gridCol w="428628"/>
                <a:gridCol w="642946"/>
                <a:gridCol w="571471"/>
              </a:tblGrid>
              <a:tr h="301486">
                <a:tc rowSpan="3">
                  <a:txBody>
                    <a:bodyPr/>
                    <a:lstStyle/>
                    <a:p>
                      <a:endParaRPr lang="uk-UA" dirty="0"/>
                    </a:p>
                  </a:txBody>
                  <a:tcPr>
                    <a:noFill/>
                  </a:tcPr>
                </a:tc>
                <a:tc rowSpan="3">
                  <a:txBody>
                    <a:bodyPr/>
                    <a:lstStyle/>
                    <a:p>
                      <a:r>
                        <a:rPr lang="uk-UA" dirty="0" smtClean="0"/>
                        <a:t>Усього</a:t>
                      </a:r>
                      <a:endParaRPr lang="uk-UA" dirty="0">
                        <a:solidFill>
                          <a:schemeClr val="bg2">
                            <a:lumMod val="10000"/>
                          </a:schemeClr>
                        </a:solidFill>
                        <a:latin typeface="+mn-lt"/>
                      </a:endParaRPr>
                    </a:p>
                  </a:txBody>
                  <a:tcPr vert="vert270"/>
                </a:tc>
                <a:tc gridSpan="2">
                  <a:txBody>
                    <a:bodyPr/>
                    <a:lstStyle/>
                    <a:p>
                      <a:pPr algn="ctr">
                        <a:lnSpc>
                          <a:spcPct val="115000"/>
                        </a:lnSpc>
                        <a:spcAft>
                          <a:spcPts val="0"/>
                        </a:spcAft>
                      </a:pPr>
                      <a:r>
                        <a:rPr lang="uk-UA" sz="1800" dirty="0"/>
                        <a:t>з них:</a:t>
                      </a:r>
                      <a:endParaRPr lang="uk-UA" sz="1800" dirty="0">
                        <a:solidFill>
                          <a:schemeClr val="bg2">
                            <a:lumMod val="10000"/>
                          </a:schemeClr>
                        </a:solidFill>
                        <a:latin typeface="+mn-lt"/>
                        <a:ea typeface="Times New Roman"/>
                        <a:cs typeface="Times New Roman"/>
                      </a:endParaRPr>
                    </a:p>
                  </a:txBody>
                  <a:tcPr marL="68580" marR="68580" marT="0" marB="0"/>
                </a:tc>
                <a:tc hMerge="1">
                  <a:txBody>
                    <a:bodyPr/>
                    <a:lstStyle/>
                    <a:p>
                      <a:endParaRPr lang="uk-UA"/>
                    </a:p>
                  </a:txBody>
                  <a:tcPr>
                    <a:solidFill>
                      <a:schemeClr val="accent1">
                        <a:lumMod val="20000"/>
                        <a:lumOff val="80000"/>
                      </a:schemeClr>
                    </a:solidFill>
                  </a:tcPr>
                </a:tc>
                <a:tc gridSpan="10">
                  <a:txBody>
                    <a:bodyPr/>
                    <a:lstStyle/>
                    <a:p>
                      <a:pPr algn="ctr">
                        <a:lnSpc>
                          <a:spcPct val="115000"/>
                        </a:lnSpc>
                        <a:spcAft>
                          <a:spcPts val="0"/>
                        </a:spcAft>
                      </a:pPr>
                      <a:r>
                        <a:rPr lang="uk-UA" sz="1800" dirty="0"/>
                        <a:t>з них:</a:t>
                      </a:r>
                      <a:endParaRPr lang="uk-UA" sz="1800" dirty="0">
                        <a:solidFill>
                          <a:schemeClr val="bg2">
                            <a:lumMod val="10000"/>
                          </a:schemeClr>
                        </a:solidFill>
                        <a:latin typeface="+mn-lt"/>
                        <a:ea typeface="Times New Roman"/>
                        <a:cs typeface="Times New Roman"/>
                      </a:endParaRPr>
                    </a:p>
                  </a:txBody>
                  <a:tcPr marL="68580" marR="68580" marT="0" marB="0"/>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c hMerge="1">
                  <a:txBody>
                    <a:bodyPr/>
                    <a:lstStyle/>
                    <a:p>
                      <a:endParaRPr lang="uk-UA"/>
                    </a:p>
                  </a:txBody>
                  <a:tcPr>
                    <a:solidFill>
                      <a:schemeClr val="accent1">
                        <a:lumMod val="20000"/>
                        <a:lumOff val="80000"/>
                      </a:schemeClr>
                    </a:solidFill>
                  </a:tcPr>
                </a:tc>
              </a:tr>
              <a:tr h="314796">
                <a:tc vMerge="1">
                  <a:txBody>
                    <a:bodyPr/>
                    <a:lstStyle/>
                    <a:p>
                      <a:endParaRPr lang="uk-UA" dirty="0"/>
                    </a:p>
                  </a:txBody>
                  <a:tcPr>
                    <a:solidFill>
                      <a:schemeClr val="accent3">
                        <a:lumMod val="40000"/>
                        <a:lumOff val="60000"/>
                      </a:schemeClr>
                    </a:solidFill>
                  </a:tcPr>
                </a:tc>
                <a:tc vMerge="1">
                  <a:txBody>
                    <a:bodyPr/>
                    <a:lstStyle/>
                    <a:p>
                      <a:endParaRPr lang="uk-UA" dirty="0">
                        <a:latin typeface="+mn-lt"/>
                      </a:endParaRPr>
                    </a:p>
                  </a:txBody>
                  <a:tcPr>
                    <a:solidFill>
                      <a:schemeClr val="accent3">
                        <a:lumMod val="40000"/>
                        <a:lumOff val="60000"/>
                      </a:schemeClr>
                    </a:solidFill>
                  </a:tcPr>
                </a:tc>
                <a:tc rowSpan="2">
                  <a:txBody>
                    <a:bodyPr/>
                    <a:lstStyle/>
                    <a:p>
                      <a:pPr marR="71755" algn="l">
                        <a:lnSpc>
                          <a:spcPct val="115000"/>
                        </a:lnSpc>
                        <a:spcAft>
                          <a:spcPts val="0"/>
                        </a:spcAft>
                      </a:pPr>
                      <a:r>
                        <a:rPr lang="uk-UA" sz="1600" b="1" dirty="0" smtClean="0"/>
                        <a:t>  жінки</a:t>
                      </a:r>
                      <a:endParaRPr lang="uk-UA" sz="1600" b="1" dirty="0">
                        <a:latin typeface="+mn-lt"/>
                        <a:ea typeface="Times New Roman"/>
                        <a:cs typeface="Times New Roman"/>
                      </a:endParaRPr>
                    </a:p>
                  </a:txBody>
                  <a:tcPr marL="68580" marR="68580" marT="0" marB="0" vert="vert270"/>
                </a:tc>
                <a:tc rowSpan="2">
                  <a:txBody>
                    <a:bodyPr/>
                    <a:lstStyle/>
                    <a:p>
                      <a:pPr marR="71755" algn="l">
                        <a:lnSpc>
                          <a:spcPct val="115000"/>
                        </a:lnSpc>
                        <a:spcAft>
                          <a:spcPts val="0"/>
                        </a:spcAft>
                      </a:pPr>
                      <a:r>
                        <a:rPr lang="uk-UA" sz="1600" b="1" dirty="0" smtClean="0"/>
                        <a:t> чоловіки</a:t>
                      </a:r>
                      <a:endParaRPr lang="uk-UA" sz="1600" b="1" dirty="0">
                        <a:latin typeface="+mn-lt"/>
                        <a:ea typeface="Times New Roman"/>
                        <a:cs typeface="Times New Roman"/>
                      </a:endParaRPr>
                    </a:p>
                  </a:txBody>
                  <a:tcPr marL="68580" marR="68580" marT="0" marB="0" vert="vert270" anchor="ctr"/>
                </a:tc>
                <a:tc gridSpan="5">
                  <a:txBody>
                    <a:bodyPr/>
                    <a:lstStyle/>
                    <a:p>
                      <a:pPr algn="ctr">
                        <a:lnSpc>
                          <a:spcPct val="115000"/>
                        </a:lnSpc>
                        <a:spcAft>
                          <a:spcPts val="0"/>
                        </a:spcAft>
                        <a:tabLst>
                          <a:tab pos="3147060" algn="l"/>
                        </a:tabLst>
                      </a:pPr>
                      <a:r>
                        <a:rPr lang="uk-UA" sz="1800" b="1" dirty="0"/>
                        <a:t>жінок у віці:</a:t>
                      </a:r>
                      <a:endParaRPr lang="uk-UA" sz="1800" b="1" dirty="0">
                        <a:latin typeface="+mn-lt"/>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5">
                  <a:txBody>
                    <a:bodyPr/>
                    <a:lstStyle/>
                    <a:p>
                      <a:pPr algn="ctr">
                        <a:lnSpc>
                          <a:spcPct val="115000"/>
                        </a:lnSpc>
                        <a:spcAft>
                          <a:spcPts val="0"/>
                        </a:spcAft>
                        <a:tabLst>
                          <a:tab pos="3147060" algn="l"/>
                        </a:tabLst>
                      </a:pPr>
                      <a:r>
                        <a:rPr lang="uk-UA" sz="1800" b="1" dirty="0"/>
                        <a:t>чоловіків у віці:</a:t>
                      </a:r>
                      <a:endParaRPr lang="uk-UA" sz="1800" b="1" dirty="0">
                        <a:latin typeface="+mn-lt"/>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455423">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marL="71755" marR="71755">
                        <a:lnSpc>
                          <a:spcPct val="115000"/>
                        </a:lnSpc>
                        <a:spcAft>
                          <a:spcPts val="0"/>
                        </a:spcAft>
                      </a:pPr>
                      <a:r>
                        <a:rPr lang="uk-UA" sz="1400" dirty="0"/>
                        <a:t>24-29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30-44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45-59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60р. і більше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600" b="1" dirty="0" smtClean="0"/>
                        <a:t>Усього</a:t>
                      </a:r>
                      <a:endParaRPr lang="uk-UA" sz="1600" b="1" dirty="0">
                        <a:solidFill>
                          <a:schemeClr val="bg2">
                            <a:lumMod val="10000"/>
                          </a:schemeClr>
                        </a:solidFill>
                        <a:latin typeface="+mn-lt"/>
                        <a:ea typeface="Times New Roman"/>
                        <a:cs typeface="Times New Roman"/>
                      </a:endParaRPr>
                    </a:p>
                  </a:txBody>
                  <a:tcPr marL="68580" marR="68580" marT="0" marB="0" vert="vert270" anchor="ctr">
                    <a:solidFill>
                      <a:schemeClr val="accent5">
                        <a:lumMod val="60000"/>
                        <a:lumOff val="40000"/>
                      </a:schemeClr>
                    </a:solidFill>
                  </a:tcPr>
                </a:tc>
                <a:tc>
                  <a:txBody>
                    <a:bodyPr/>
                    <a:lstStyle/>
                    <a:p>
                      <a:pPr marL="71755" marR="71755">
                        <a:lnSpc>
                          <a:spcPct val="115000"/>
                        </a:lnSpc>
                        <a:spcAft>
                          <a:spcPts val="0"/>
                        </a:spcAft>
                      </a:pPr>
                      <a:r>
                        <a:rPr lang="uk-UA" sz="1400" dirty="0"/>
                        <a:t>24-29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30-44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45-59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dirty="0"/>
                        <a:t>60р. і більше р.</a:t>
                      </a:r>
                      <a:endParaRPr lang="uk-UA" sz="1400" b="0" dirty="0">
                        <a:latin typeface="+mn-lt"/>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600" b="1" dirty="0" smtClean="0"/>
                        <a:t>Усього</a:t>
                      </a:r>
                      <a:endParaRPr lang="uk-UA" sz="1600" b="1" dirty="0">
                        <a:latin typeface="+mn-lt"/>
                        <a:ea typeface="Times New Roman"/>
                        <a:cs typeface="Times New Roman"/>
                      </a:endParaRPr>
                    </a:p>
                  </a:txBody>
                  <a:tcPr marL="68580" marR="68580" marT="0" marB="0" vert="vert270" anchor="ctr">
                    <a:solidFill>
                      <a:schemeClr val="accent5">
                        <a:lumMod val="60000"/>
                        <a:lumOff val="40000"/>
                      </a:schemeClr>
                    </a:solidFill>
                  </a:tcPr>
                </a:tc>
              </a:tr>
              <a:tr h="421235">
                <a:tc>
                  <a:txBody>
                    <a:bodyPr/>
                    <a:lstStyle/>
                    <a:p>
                      <a:r>
                        <a:rPr lang="uk-UA" sz="1600" b="1" dirty="0" smtClean="0"/>
                        <a:t>Хмільницька міська ТГ</a:t>
                      </a:r>
                    </a:p>
                  </a:txBody>
                  <a:tcPr anchor="ctr"/>
                </a:tc>
                <a:tc>
                  <a:txBody>
                    <a:bodyPr/>
                    <a:lstStyle/>
                    <a:p>
                      <a:pPr algn="ctr">
                        <a:lnSpc>
                          <a:spcPct val="115000"/>
                        </a:lnSpc>
                        <a:spcAft>
                          <a:spcPts val="0"/>
                        </a:spcAft>
                      </a:pPr>
                      <a:r>
                        <a:rPr lang="uk-UA" sz="1400" b="1" dirty="0">
                          <a:latin typeface="Times New Roman"/>
                          <a:ea typeface="Times New Roman"/>
                          <a:cs typeface="Times New Roman"/>
                        </a:rPr>
                        <a:t>594</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268</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326</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29</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49</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87</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103</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268</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24</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77</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98</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127</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400" b="1" dirty="0">
                          <a:latin typeface="Times New Roman"/>
                          <a:ea typeface="Times New Roman"/>
                          <a:cs typeface="Times New Roman"/>
                        </a:rPr>
                        <a:t>326</a:t>
                      </a:r>
                      <a:endParaRPr lang="uk-UA" sz="1400" b="1" dirty="0">
                        <a:latin typeface="Calibri"/>
                        <a:ea typeface="Times New Roman"/>
                        <a:cs typeface="Times New Roman"/>
                      </a:endParaRPr>
                    </a:p>
                  </a:txBody>
                  <a:tcPr marL="68580" marR="68580" marT="0" marB="0" anchor="ctr">
                    <a:solidFill>
                      <a:schemeClr val="accent5">
                        <a:lumMod val="60000"/>
                        <a:lumOff val="40000"/>
                      </a:schemeClr>
                    </a:solidFill>
                  </a:tcPr>
                </a:tc>
              </a:tr>
              <a:tr h="538542">
                <a:tc>
                  <a:txBody>
                    <a:bodyPr/>
                    <a:lstStyle/>
                    <a:p>
                      <a:r>
                        <a:rPr lang="uk-UA" sz="1400" b="1" kern="1200" dirty="0" smtClean="0"/>
                        <a:t>Лозівський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dirty="0">
                          <a:latin typeface="Times New Roman"/>
                          <a:ea typeface="Times New Roman"/>
                          <a:cs typeface="Times New Roman"/>
                        </a:rPr>
                        <a:t>30</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17</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13</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3</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10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4</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17</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4</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5</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4</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13</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538542">
                <a:tc>
                  <a:txBody>
                    <a:bodyPr/>
                    <a:lstStyle/>
                    <a:p>
                      <a:r>
                        <a:rPr lang="uk-UA" sz="1400" b="1" kern="1200" dirty="0" smtClean="0"/>
                        <a:t>Великомитницький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dirty="0">
                          <a:latin typeface="Times New Roman"/>
                          <a:ea typeface="Times New Roman"/>
                          <a:cs typeface="Times New Roman"/>
                        </a:rPr>
                        <a:t>13</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5</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2</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2</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5</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3</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3</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538542">
                <a:tc>
                  <a:txBody>
                    <a:bodyPr/>
                    <a:lstStyle/>
                    <a:p>
                      <a:r>
                        <a:rPr lang="uk-UA" sz="1400" b="1" kern="1200" dirty="0" smtClean="0"/>
                        <a:t>Кожухівський </a:t>
                      </a:r>
                      <a:r>
                        <a:rPr lang="uk-UA" sz="1400" kern="1200" baseline="0" dirty="0" smtClean="0"/>
                        <a:t>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dirty="0">
                          <a:latin typeface="Times New Roman"/>
                          <a:ea typeface="Times New Roman"/>
                          <a:cs typeface="Times New Roman"/>
                        </a:rPr>
                        <a:t>5</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3</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2</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3</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1</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2</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538542">
                <a:tc>
                  <a:txBody>
                    <a:bodyPr/>
                    <a:lstStyle/>
                    <a:p>
                      <a:r>
                        <a:rPr lang="uk-UA" sz="1400" b="1" kern="1200" dirty="0" smtClean="0"/>
                        <a:t>Кривошиївський</a:t>
                      </a:r>
                      <a:r>
                        <a:rPr lang="uk-UA" sz="1400" b="1" kern="1200" baseline="0" dirty="0" smtClean="0"/>
                        <a:t>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a:latin typeface="Times New Roman"/>
                          <a:ea typeface="Times New Roman"/>
                          <a:cs typeface="Times New Roman"/>
                        </a:rPr>
                        <a:t>13</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5</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2</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3</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5</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4</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628952">
                <a:tc>
                  <a:txBody>
                    <a:bodyPr/>
                    <a:lstStyle/>
                    <a:p>
                      <a:r>
                        <a:rPr lang="uk-UA" sz="1400" b="1" kern="1200" dirty="0" smtClean="0"/>
                        <a:t>Широкогребельський</a:t>
                      </a:r>
                      <a:r>
                        <a:rPr lang="uk-UA" sz="1400" b="1" kern="1200" baseline="0" dirty="0" smtClean="0"/>
                        <a:t> </a:t>
                      </a:r>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a:latin typeface="Times New Roman"/>
                          <a:ea typeface="Times New Roman"/>
                          <a:cs typeface="Times New Roman"/>
                        </a:rPr>
                        <a:t>4</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4</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0</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3</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4</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0</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628952">
                <a:tc>
                  <a:txBody>
                    <a:bodyPr/>
                    <a:lstStyle/>
                    <a:p>
                      <a:r>
                        <a:rPr lang="uk-UA" sz="1400" b="1" kern="1200" dirty="0" smtClean="0"/>
                        <a:t>Порицький</a:t>
                      </a:r>
                      <a:r>
                        <a:rPr lang="uk-UA" sz="1400" b="1" kern="1200" baseline="0" dirty="0" smtClean="0"/>
                        <a:t> </a:t>
                      </a:r>
                    </a:p>
                    <a:p>
                      <a:r>
                        <a:rPr lang="uk-UA" sz="1400" kern="1200" dirty="0" smtClean="0"/>
                        <a:t>старостинський округ</a:t>
                      </a:r>
                      <a:endParaRPr lang="uk-UA" sz="1400" b="0" dirty="0">
                        <a:latin typeface="+mn-lt"/>
                      </a:endParaRPr>
                    </a:p>
                  </a:txBody>
                  <a:tcPr anchor="ctr"/>
                </a:tc>
                <a:tc>
                  <a:txBody>
                    <a:bodyPr/>
                    <a:lstStyle/>
                    <a:p>
                      <a:pPr algn="ctr">
                        <a:lnSpc>
                          <a:spcPct val="115000"/>
                        </a:lnSpc>
                        <a:spcAft>
                          <a:spcPts val="0"/>
                        </a:spcAft>
                      </a:pPr>
                      <a:r>
                        <a:rPr lang="en-US" sz="1400" b="1">
                          <a:latin typeface="Times New Roman"/>
                          <a:ea typeface="Times New Roman"/>
                          <a:cs typeface="Times New Roman"/>
                        </a:rPr>
                        <a:t>15</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7</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2</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4</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1</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latin typeface="Times New Roman"/>
                          <a:ea typeface="Times New Roman"/>
                          <a:cs typeface="Times New Roman"/>
                        </a:rPr>
                        <a:t>7</a:t>
                      </a:r>
                      <a:endParaRPr lang="uk-UA" sz="14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a:latin typeface="Times New Roman"/>
                          <a:ea typeface="Times New Roman"/>
                          <a:cs typeface="Times New Roman"/>
                        </a:rPr>
                        <a:t>0</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a:latin typeface="Times New Roman"/>
                          <a:ea typeface="Times New Roman"/>
                          <a:cs typeface="Times New Roman"/>
                        </a:rPr>
                        <a:t>2</a:t>
                      </a:r>
                      <a:endParaRPr lang="uk-UA" sz="1400" b="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4</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8</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r h="538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smtClean="0"/>
                        <a:t>Соколівський </a:t>
                      </a:r>
                    </a:p>
                    <a:p>
                      <a:pPr marL="0" marR="0" indent="0" algn="l" defTabSz="914400" rtl="0" eaLnBrk="1" fontAlgn="auto" latinLnBrk="0" hangingPunct="1">
                        <a:lnSpc>
                          <a:spcPct val="100000"/>
                        </a:lnSpc>
                        <a:spcBef>
                          <a:spcPts val="0"/>
                        </a:spcBef>
                        <a:spcAft>
                          <a:spcPts val="0"/>
                        </a:spcAft>
                        <a:buClrTx/>
                        <a:buSzTx/>
                        <a:buFontTx/>
                        <a:buNone/>
                        <a:tabLst/>
                        <a:defRPr/>
                      </a:pPr>
                      <a:r>
                        <a:rPr lang="uk-UA" sz="1400" kern="1200" dirty="0" smtClean="0"/>
                        <a:t>старостинський округ</a:t>
                      </a:r>
                      <a:endParaRPr lang="uk-UA" sz="1400" dirty="0" smtClean="0"/>
                    </a:p>
                  </a:txBody>
                  <a:tcPr anchor="ctr"/>
                </a:tc>
                <a:tc>
                  <a:txBody>
                    <a:bodyPr/>
                    <a:lstStyle/>
                    <a:p>
                      <a:pPr algn="ctr">
                        <a:lnSpc>
                          <a:spcPct val="115000"/>
                        </a:lnSpc>
                        <a:spcAft>
                          <a:spcPts val="0"/>
                        </a:spcAft>
                      </a:pPr>
                      <a:r>
                        <a:rPr lang="en-US" sz="1400" b="1" dirty="0">
                          <a:latin typeface="Times New Roman"/>
                          <a:ea typeface="Times New Roman"/>
                          <a:cs typeface="Times New Roman"/>
                        </a:rPr>
                        <a:t>9</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1" dirty="0">
                          <a:latin typeface="Times New Roman"/>
                          <a:ea typeface="Times New Roman"/>
                          <a:cs typeface="Times New Roman"/>
                        </a:rPr>
                        <a:t>5</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4</a:t>
                      </a:r>
                      <a:endParaRPr lang="uk-UA"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1</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5</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0</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0" dirty="0">
                          <a:latin typeface="Times New Roman"/>
                          <a:ea typeface="Times New Roman"/>
                          <a:cs typeface="Times New Roman"/>
                        </a:rPr>
                        <a:t>2</a:t>
                      </a:r>
                      <a:endParaRPr lang="uk-UA" sz="14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latin typeface="Times New Roman"/>
                          <a:ea typeface="Times New Roman"/>
                          <a:cs typeface="Times New Roman"/>
                        </a:rPr>
                        <a:t>4</a:t>
                      </a:r>
                      <a:endParaRPr lang="uk-UA" sz="1400" dirty="0">
                        <a:latin typeface="Calibri"/>
                        <a:ea typeface="Times New Roman"/>
                        <a:cs typeface="Times New Roman"/>
                      </a:endParaRPr>
                    </a:p>
                  </a:txBody>
                  <a:tcPr marL="68580" marR="68580" marT="0" marB="0" anchor="ctr">
                    <a:solidFill>
                      <a:schemeClr val="accent5">
                        <a:lumMod val="60000"/>
                        <a:lumOff val="40000"/>
                      </a:schemeClr>
                    </a:solidFill>
                  </a:tcPr>
                </a:tc>
              </a:tr>
            </a:tbl>
          </a:graphicData>
        </a:graphic>
      </p:graphicFrame>
      <p:pic>
        <p:nvPicPr>
          <p:cNvPr id="5" name="Рисунок 4" descr="65ba2a335e750-montazhna-oblast-4_1200x630.png"/>
          <p:cNvPicPr>
            <a:picLocks noChangeAspect="1"/>
          </p:cNvPicPr>
          <p:nvPr/>
        </p:nvPicPr>
        <p:blipFill>
          <a:blip r:embed="rId3" cstate="print"/>
          <a:stretch>
            <a:fillRect/>
          </a:stretch>
        </p:blipFill>
        <p:spPr>
          <a:xfrm>
            <a:off x="0" y="642918"/>
            <a:ext cx="3000364" cy="192882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sz="half" idx="1"/>
          </p:nvPr>
        </p:nvGraphicFramePr>
        <p:xfrm>
          <a:off x="0" y="1000108"/>
          <a:ext cx="4714876" cy="5857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Содержимое 17"/>
          <p:cNvGraphicFramePr>
            <a:graphicFrameLocks noGrp="1"/>
          </p:cNvGraphicFramePr>
          <p:nvPr>
            <p:ph sz="half" idx="2"/>
          </p:nvPr>
        </p:nvGraphicFramePr>
        <p:xfrm>
          <a:off x="4643438" y="928670"/>
          <a:ext cx="4500562" cy="5929330"/>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0" y="1"/>
            <a:ext cx="45720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uk-UA" sz="2000" b="1" dirty="0" smtClean="0"/>
              <a:t>Кількість хворих на цукровий / нецукровий діабет, ВІЛ, колорек-тальний рак </a:t>
            </a:r>
            <a:endParaRPr lang="uk-UA" sz="2000" b="1" dirty="0"/>
          </a:p>
        </p:txBody>
      </p:sp>
      <p:sp>
        <p:nvSpPr>
          <p:cNvPr id="11" name="Прямоугольник 10"/>
          <p:cNvSpPr/>
          <p:nvPr/>
        </p:nvSpPr>
        <p:spPr>
          <a:xfrm>
            <a:off x="4286216" y="428604"/>
            <a:ext cx="4857784" cy="369332"/>
          </a:xfrm>
          <a:prstGeom prst="rect">
            <a:avLst/>
          </a:prstGeom>
        </p:spPr>
        <p:txBody>
          <a:bodyPr wrap="square">
            <a:spAutoFit/>
          </a:bodyPr>
          <a:lstStyle/>
          <a:p>
            <a:r>
              <a:rPr lang="uk-UA" b="1" dirty="0" smtClean="0"/>
              <a:t> </a:t>
            </a:r>
            <a:endParaRPr lang="uk-UA" dirty="0"/>
          </a:p>
        </p:txBody>
      </p:sp>
      <p:sp>
        <p:nvSpPr>
          <p:cNvPr id="2050" name="Rectangle 2"/>
          <p:cNvSpPr>
            <a:spLocks noChangeArrowheads="1"/>
          </p:cNvSpPr>
          <p:nvPr/>
        </p:nvSpPr>
        <p:spPr bwMode="auto">
          <a:xfrm rot="10800000" flipV="1">
            <a:off x="4643438" y="-3484"/>
            <a:ext cx="4500562" cy="101566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Кількість хворих на злоякісні новоутворення; туберкульоз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Стрелка вправо 11"/>
          <p:cNvSpPr/>
          <p:nvPr/>
        </p:nvSpPr>
        <p:spPr>
          <a:xfrm>
            <a:off x="6357950" y="571480"/>
            <a:ext cx="1357322" cy="571504"/>
          </a:xfrm>
          <a:prstGeom prst="rightArrow">
            <a:avLst>
              <a:gd name="adj1" fmla="val 366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a:off x="6429388" y="2285992"/>
            <a:ext cx="135732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право 13"/>
          <p:cNvSpPr/>
          <p:nvPr/>
        </p:nvSpPr>
        <p:spPr>
          <a:xfrm>
            <a:off x="6572264" y="4071942"/>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елка вправо 15"/>
          <p:cNvSpPr/>
          <p:nvPr/>
        </p:nvSpPr>
        <p:spPr>
          <a:xfrm>
            <a:off x="6500826" y="5643578"/>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завантаження (24).jpg"/>
          <p:cNvPicPr>
            <a:picLocks noGrp="1" noChangeAspect="1"/>
          </p:cNvPicPr>
          <p:nvPr>
            <p:ph idx="1"/>
          </p:nvPr>
        </p:nvPicPr>
        <p:blipFill>
          <a:blip r:embed="rId3"/>
          <a:stretch>
            <a:fillRect/>
          </a:stretch>
        </p:blipFill>
        <p:spPr>
          <a:xfrm>
            <a:off x="428596" y="1428736"/>
            <a:ext cx="8501122" cy="5000660"/>
          </a:xfrm>
          <a:prstGeom prst="rect">
            <a:avLst/>
          </a:prstGeom>
        </p:spPr>
      </p:pic>
      <p:sp>
        <p:nvSpPr>
          <p:cNvPr id="2" name="Заголовок 1"/>
          <p:cNvSpPr>
            <a:spLocks noGrp="1"/>
          </p:cNvSpPr>
          <p:nvPr>
            <p:ph type="title"/>
          </p:nvPr>
        </p:nvSpPr>
        <p:spPr>
          <a:xfrm>
            <a:off x="0" y="0"/>
            <a:ext cx="9144000" cy="1428736"/>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uk-UA" sz="2200" b="1" dirty="0" smtClean="0"/>
              <a:t/>
            </a:r>
            <a:br>
              <a:rPr lang="uk-UA" sz="2200" b="1" dirty="0" smtClean="0"/>
            </a:br>
            <a:r>
              <a:rPr lang="uk-UA" sz="2200" b="1" dirty="0" smtClean="0"/>
              <a:t/>
            </a:r>
            <a:br>
              <a:rPr lang="uk-UA" sz="2200" b="1" dirty="0" smtClean="0"/>
            </a:br>
            <a:r>
              <a:rPr lang="uk-UA" sz="2200" b="1" dirty="0" smtClean="0"/>
              <a:t>Рівень смертності, пов'язаний із серцево-судинними захворюваннями, злоякісними онкологічними захворюваннями, </a:t>
            </a:r>
            <a:br>
              <a:rPr lang="uk-UA" sz="2200" b="1" dirty="0" smtClean="0"/>
            </a:br>
            <a:r>
              <a:rPr lang="uk-UA" sz="2200" b="1" dirty="0" smtClean="0"/>
              <a:t>цукровим діабетом або хворобами органів дихання, </a:t>
            </a:r>
            <a:br>
              <a:rPr lang="uk-UA" sz="2200" b="1" dirty="0" smtClean="0"/>
            </a:br>
            <a:r>
              <a:rPr lang="uk-UA" sz="2200" b="1" dirty="0" smtClean="0"/>
              <a:t>дорожньо-транспортними пригодами та навмисним само ушкодженням </a:t>
            </a:r>
            <a:r>
              <a:rPr lang="uk-UA" dirty="0" smtClean="0"/>
              <a:t/>
            </a:r>
            <a:br>
              <a:rPr lang="uk-UA" dirty="0" smtClean="0"/>
            </a:br>
            <a:endParaRPr lang="uk-UA" dirty="0"/>
          </a:p>
        </p:txBody>
      </p:sp>
      <p:graphicFrame>
        <p:nvGraphicFramePr>
          <p:cNvPr id="5" name="Содержимое 4"/>
          <p:cNvGraphicFramePr>
            <a:graphicFrameLocks/>
          </p:cNvGraphicFramePr>
          <p:nvPr/>
        </p:nvGraphicFramePr>
        <p:xfrm>
          <a:off x="0" y="1428737"/>
          <a:ext cx="9144000" cy="54292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Таблица 17"/>
          <p:cNvGraphicFramePr>
            <a:graphicFrameLocks noGrp="1"/>
          </p:cNvGraphicFramePr>
          <p:nvPr/>
        </p:nvGraphicFramePr>
        <p:xfrm>
          <a:off x="0" y="0"/>
          <a:ext cx="9143998" cy="6918093"/>
        </p:xfrm>
        <a:graphic>
          <a:graphicData uri="http://schemas.openxmlformats.org/drawingml/2006/table">
            <a:tbl>
              <a:tblPr firstRow="1" bandRow="1">
                <a:tableStyleId>{21E4AEA4-8DFA-4A89-87EB-49C32662AFE0}</a:tableStyleId>
              </a:tblPr>
              <a:tblGrid>
                <a:gridCol w="2143108"/>
                <a:gridCol w="607527"/>
                <a:gridCol w="817755"/>
                <a:gridCol w="817755"/>
                <a:gridCol w="1189463"/>
                <a:gridCol w="710904"/>
                <a:gridCol w="928694"/>
                <a:gridCol w="857256"/>
                <a:gridCol w="1071536"/>
              </a:tblGrid>
              <a:tr h="1024373">
                <a:tc gridSpan="9">
                  <a:txBody>
                    <a:bodyPr/>
                    <a:lstStyle/>
                    <a:p>
                      <a:pPr indent="152400" algn="ctr">
                        <a:lnSpc>
                          <a:spcPct val="115000"/>
                        </a:lnSpc>
                        <a:spcAft>
                          <a:spcPts val="0"/>
                        </a:spcAft>
                        <a:tabLst>
                          <a:tab pos="4947920" algn="ctr"/>
                        </a:tabLst>
                      </a:pPr>
                      <a:r>
                        <a:rPr lang="uk-UA" sz="3200" dirty="0"/>
                        <a:t>Чисельність постійного населення </a:t>
                      </a:r>
                      <a:endParaRPr lang="en-US" sz="3200" dirty="0" smtClean="0"/>
                    </a:p>
                    <a:p>
                      <a:pPr indent="152400" algn="ctr">
                        <a:lnSpc>
                          <a:spcPct val="115000"/>
                        </a:lnSpc>
                        <a:spcAft>
                          <a:spcPts val="0"/>
                        </a:spcAft>
                        <a:tabLst>
                          <a:tab pos="4947920" algn="ctr"/>
                        </a:tabLst>
                      </a:pPr>
                      <a:r>
                        <a:rPr lang="uk-UA" sz="3200" dirty="0" smtClean="0"/>
                        <a:t>Хмільницької </a:t>
                      </a:r>
                      <a:r>
                        <a:rPr lang="uk-UA" sz="3200" dirty="0"/>
                        <a:t>міської територіальної громади:</a:t>
                      </a:r>
                      <a:endParaRPr lang="uk-UA" sz="3200" dirty="0">
                        <a:solidFill>
                          <a:srgbClr val="92D050"/>
                        </a:solidFill>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48339">
                <a:tc rowSpan="2">
                  <a:txBody>
                    <a:bodyPr/>
                    <a:lstStyle/>
                    <a:p>
                      <a:pPr marL="41275" indent="-19685" algn="l">
                        <a:lnSpc>
                          <a:spcPct val="115000"/>
                        </a:lnSpc>
                        <a:spcAft>
                          <a:spcPts val="0"/>
                        </a:spcAft>
                      </a:pPr>
                      <a:endParaRPr lang="uk-UA" sz="1600" dirty="0">
                        <a:latin typeface="Calibri"/>
                        <a:ea typeface="Times New Roman"/>
                        <a:cs typeface="Times New Roman"/>
                      </a:endParaRPr>
                    </a:p>
                  </a:txBody>
                  <a:tcPr marL="68580" marR="68580" marT="0" marB="0" anchor="ctr"/>
                </a:tc>
                <a:tc gridSpan="4">
                  <a:txBody>
                    <a:bodyPr/>
                    <a:lstStyle/>
                    <a:p>
                      <a:pPr marL="41275" indent="291465" algn="ctr">
                        <a:lnSpc>
                          <a:spcPct val="115000"/>
                        </a:lnSpc>
                        <a:spcAft>
                          <a:spcPts val="0"/>
                        </a:spcAft>
                      </a:pPr>
                      <a:r>
                        <a:rPr lang="uk-UA" sz="1600" b="1" dirty="0"/>
                        <a:t>жінки у віці (осіб):</a:t>
                      </a:r>
                      <a:endParaRPr lang="uk-UA" sz="1600" b="1" dirty="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marL="41275" indent="291465" algn="ctr">
                        <a:lnSpc>
                          <a:spcPct val="115000"/>
                        </a:lnSpc>
                        <a:spcAft>
                          <a:spcPts val="0"/>
                        </a:spcAft>
                      </a:pPr>
                      <a:r>
                        <a:rPr lang="uk-UA" sz="1600" b="1" dirty="0"/>
                        <a:t>чоловіки у віці (осіб):</a:t>
                      </a:r>
                      <a:endParaRPr lang="uk-UA" sz="1600" b="1" dirty="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r>
              <a:tr h="391692">
                <a:tc vMerge="1">
                  <a:txBody>
                    <a:bodyPr/>
                    <a:lstStyle/>
                    <a:p>
                      <a:endParaRPr lang="uk-UA"/>
                    </a:p>
                  </a:txBody>
                  <a:tcPr/>
                </a:tc>
                <a:tc>
                  <a:txBody>
                    <a:bodyPr/>
                    <a:lstStyle/>
                    <a:p>
                      <a:pPr marL="41275" indent="-20320" algn="ctr">
                        <a:lnSpc>
                          <a:spcPct val="115000"/>
                        </a:lnSpc>
                        <a:spcAft>
                          <a:spcPts val="0"/>
                        </a:spcAft>
                      </a:pPr>
                      <a:r>
                        <a:rPr lang="uk-UA" sz="1200" b="1" dirty="0"/>
                        <a:t>0-14 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15-26 </a:t>
                      </a:r>
                      <a:r>
                        <a:rPr lang="uk-UA" sz="1200" b="1" dirty="0"/>
                        <a:t>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27-59 </a:t>
                      </a:r>
                      <a:r>
                        <a:rPr lang="uk-UA" sz="1200" b="1" dirty="0"/>
                        <a:t>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60р</a:t>
                      </a:r>
                      <a:r>
                        <a:rPr lang="uk-UA" sz="1200" b="1" dirty="0"/>
                        <a:t>. і більше</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a:t>0-14 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15-26 </a:t>
                      </a:r>
                      <a:r>
                        <a:rPr lang="uk-UA" sz="1200" b="1" dirty="0"/>
                        <a:t>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27-59 </a:t>
                      </a:r>
                      <a:r>
                        <a:rPr lang="uk-UA" sz="1200" b="1" dirty="0"/>
                        <a:t>р.</a:t>
                      </a:r>
                      <a:endParaRPr lang="uk-UA" sz="12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200" b="1" dirty="0" smtClean="0"/>
                        <a:t>60р</a:t>
                      </a:r>
                      <a:r>
                        <a:rPr lang="uk-UA" sz="1200" b="1" dirty="0"/>
                        <a:t>. і більше</a:t>
                      </a:r>
                      <a:endParaRPr lang="uk-UA" sz="1200" b="1" dirty="0">
                        <a:latin typeface="Calibri"/>
                        <a:ea typeface="Times New Roman"/>
                        <a:cs typeface="Times New Roman"/>
                      </a:endParaRPr>
                    </a:p>
                  </a:txBody>
                  <a:tcPr marL="68580" marR="68580" marT="0" marB="0" anchor="ctr"/>
                </a:tc>
              </a:tr>
              <a:tr h="292685">
                <a:tc>
                  <a:txBody>
                    <a:bodyPr/>
                    <a:lstStyle/>
                    <a:p>
                      <a:pPr marL="41275" indent="-19685" algn="l">
                        <a:lnSpc>
                          <a:spcPct val="115000"/>
                        </a:lnSpc>
                        <a:spcAft>
                          <a:spcPts val="0"/>
                        </a:spcAft>
                      </a:pPr>
                      <a:r>
                        <a:rPr lang="uk-UA" sz="1600" b="1" dirty="0" smtClean="0"/>
                        <a:t>м</a:t>
                      </a:r>
                      <a:r>
                        <a:rPr lang="uk-UA" sz="1600" b="1" dirty="0"/>
                        <a:t>. Хмільник</a:t>
                      </a:r>
                      <a:endParaRPr lang="uk-UA" sz="1600" b="1"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1511</a:t>
                      </a:r>
                      <a:endParaRPr lang="uk-UA" sz="1600"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1294</a:t>
                      </a:r>
                      <a:endParaRPr lang="uk-UA" sz="1600"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5626</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4030</a:t>
                      </a:r>
                      <a:endParaRPr lang="uk-UA" sz="1600"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1575</a:t>
                      </a:r>
                      <a:endParaRPr lang="uk-UA" sz="1600"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1348</a:t>
                      </a:r>
                      <a:endParaRPr lang="uk-UA" sz="1600" dirty="0">
                        <a:latin typeface="Calibri"/>
                        <a:ea typeface="Times New Roman"/>
                        <a:cs typeface="Times New Roman"/>
                      </a:endParaRPr>
                    </a:p>
                  </a:txBody>
                  <a:tcPr marL="68580" marR="68580" marT="0" marB="0" anchor="ctr"/>
                </a:tc>
                <a:tc>
                  <a:txBody>
                    <a:bodyPr/>
                    <a:lstStyle/>
                    <a:p>
                      <a:pPr marL="41275" indent="-20320" algn="ctr">
                        <a:lnSpc>
                          <a:spcPct val="115000"/>
                        </a:lnSpc>
                        <a:spcAft>
                          <a:spcPts val="0"/>
                        </a:spcAft>
                      </a:pPr>
                      <a:r>
                        <a:rPr lang="uk-UA" sz="1600" dirty="0"/>
                        <a:t>5043</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2420</a:t>
                      </a:r>
                      <a:endParaRPr lang="uk-UA" sz="1600" dirty="0">
                        <a:latin typeface="Calibri"/>
                        <a:ea typeface="Times New Roman"/>
                        <a:cs typeface="Times New Roman"/>
                      </a:endParaRPr>
                    </a:p>
                  </a:txBody>
                  <a:tcPr marL="68580" marR="68580" marT="0" marB="0" anchor="ctr"/>
                </a:tc>
              </a:tr>
              <a:tr h="557528">
                <a:tc>
                  <a:txBody>
                    <a:bodyPr/>
                    <a:lstStyle/>
                    <a:p>
                      <a:pPr indent="-19685" algn="l">
                        <a:lnSpc>
                          <a:spcPct val="115000"/>
                        </a:lnSpc>
                        <a:spcAft>
                          <a:spcPts val="0"/>
                        </a:spcAft>
                      </a:pPr>
                      <a:r>
                        <a:rPr lang="uk-UA" sz="1600" b="1" dirty="0"/>
                        <a:t>Соколівський </a:t>
                      </a:r>
                    </a:p>
                    <a:p>
                      <a:pPr indent="-19685" algn="l">
                        <a:lnSpc>
                          <a:spcPct val="115000"/>
                        </a:lnSpc>
                        <a:spcAft>
                          <a:spcPts val="0"/>
                        </a:spcAft>
                      </a:pPr>
                      <a:r>
                        <a:rPr lang="uk-UA" sz="1600" dirty="0"/>
                        <a:t>старостинський 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141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122</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455</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286</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125</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143</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412</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176</a:t>
                      </a:r>
                      <a:endParaRPr lang="uk-UA" sz="1600" dirty="0">
                        <a:latin typeface="Calibri"/>
                        <a:ea typeface="Times New Roman"/>
                        <a:cs typeface="Times New Roman"/>
                      </a:endParaRPr>
                    </a:p>
                  </a:txBody>
                  <a:tcPr marL="68580" marR="68580" marT="0" marB="0" anchor="ctr"/>
                </a:tc>
              </a:tr>
              <a:tr h="557528">
                <a:tc>
                  <a:txBody>
                    <a:bodyPr/>
                    <a:lstStyle/>
                    <a:p>
                      <a:pPr algn="l">
                        <a:lnSpc>
                          <a:spcPct val="115000"/>
                        </a:lnSpc>
                        <a:spcAft>
                          <a:spcPts val="0"/>
                        </a:spcAft>
                      </a:pPr>
                      <a:r>
                        <a:rPr lang="uk-UA" sz="1600" b="1" dirty="0"/>
                        <a:t>Лозівський </a:t>
                      </a:r>
                      <a:endParaRPr lang="en-US" sz="1600" b="1" dirty="0" smtClean="0"/>
                    </a:p>
                    <a:p>
                      <a:pPr algn="l">
                        <a:lnSpc>
                          <a:spcPct val="115000"/>
                        </a:lnSpc>
                        <a:spcAft>
                          <a:spcPts val="0"/>
                        </a:spcAft>
                      </a:pPr>
                      <a:r>
                        <a:rPr lang="uk-UA" sz="1600" dirty="0" smtClean="0"/>
                        <a:t>старостинський </a:t>
                      </a:r>
                      <a:r>
                        <a:rPr lang="uk-UA" sz="1600" dirty="0"/>
                        <a:t>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151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129</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375</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271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121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148</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382</a:t>
                      </a:r>
                      <a:endParaRPr lang="uk-UA" sz="16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a:t>189</a:t>
                      </a:r>
                      <a:endParaRPr lang="uk-UA" sz="1600">
                        <a:latin typeface="Calibri"/>
                        <a:ea typeface="Times New Roman"/>
                        <a:cs typeface="Times New Roman"/>
                      </a:endParaRPr>
                    </a:p>
                  </a:txBody>
                  <a:tcPr marL="68580" marR="68580" marT="0" marB="0" anchor="ctr"/>
                </a:tc>
              </a:tr>
              <a:tr h="557528">
                <a:tc>
                  <a:txBody>
                    <a:bodyPr/>
                    <a:lstStyle/>
                    <a:p>
                      <a:pPr algn="l">
                        <a:lnSpc>
                          <a:spcPct val="115000"/>
                        </a:lnSpc>
                        <a:spcAft>
                          <a:spcPts val="0"/>
                        </a:spcAft>
                      </a:pPr>
                      <a:r>
                        <a:rPr lang="uk-UA" sz="1600" b="1" dirty="0"/>
                        <a:t>Кожухівський </a:t>
                      </a:r>
                      <a:endParaRPr lang="en-US" sz="1600" b="1" dirty="0" smtClean="0"/>
                    </a:p>
                    <a:p>
                      <a:pPr algn="l">
                        <a:lnSpc>
                          <a:spcPct val="115000"/>
                        </a:lnSpc>
                        <a:spcAft>
                          <a:spcPts val="0"/>
                        </a:spcAft>
                      </a:pPr>
                      <a:r>
                        <a:rPr lang="uk-UA" sz="1600" dirty="0" smtClean="0"/>
                        <a:t>старостинський </a:t>
                      </a:r>
                      <a:r>
                        <a:rPr lang="uk-UA" sz="1600" dirty="0"/>
                        <a:t>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86</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109</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356</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325</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63</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115</a:t>
                      </a:r>
                      <a:endParaRPr lang="uk-UA" sz="160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356</a:t>
                      </a:r>
                      <a:endParaRPr lang="uk-UA" sz="16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a:t>184</a:t>
                      </a:r>
                      <a:endParaRPr lang="uk-UA" sz="1600">
                        <a:latin typeface="Calibri"/>
                        <a:ea typeface="Times New Roman"/>
                        <a:cs typeface="Times New Roman"/>
                      </a:endParaRPr>
                    </a:p>
                  </a:txBody>
                  <a:tcPr marL="68580" marR="68580" marT="0" marB="0" anchor="ctr"/>
                </a:tc>
              </a:tr>
              <a:tr h="667785">
                <a:tc>
                  <a:txBody>
                    <a:bodyPr/>
                    <a:lstStyle/>
                    <a:p>
                      <a:pPr algn="l">
                        <a:lnSpc>
                          <a:spcPct val="115000"/>
                        </a:lnSpc>
                        <a:spcAft>
                          <a:spcPts val="0"/>
                        </a:spcAft>
                      </a:pPr>
                      <a:r>
                        <a:rPr lang="uk-UA" sz="1600" b="1" dirty="0"/>
                        <a:t>Великомитницький </a:t>
                      </a:r>
                      <a:r>
                        <a:rPr lang="uk-UA" sz="1600" dirty="0"/>
                        <a:t>старостинський 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165</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198</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615</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433</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198</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170</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607</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a:t>247</a:t>
                      </a:r>
                      <a:endParaRPr lang="uk-UA" sz="1600">
                        <a:latin typeface="Calibri"/>
                        <a:ea typeface="Times New Roman"/>
                        <a:cs typeface="Times New Roman"/>
                      </a:endParaRPr>
                    </a:p>
                  </a:txBody>
                  <a:tcPr marL="68580" marR="68580" marT="0" marB="0" anchor="ctr"/>
                </a:tc>
              </a:tr>
              <a:tr h="557528">
                <a:tc>
                  <a:txBody>
                    <a:bodyPr/>
                    <a:lstStyle/>
                    <a:p>
                      <a:pPr algn="l">
                        <a:lnSpc>
                          <a:spcPct val="115000"/>
                        </a:lnSpc>
                        <a:spcAft>
                          <a:spcPts val="0"/>
                        </a:spcAft>
                      </a:pPr>
                      <a:r>
                        <a:rPr lang="uk-UA" sz="1600" b="1" dirty="0"/>
                        <a:t>Порицький </a:t>
                      </a:r>
                      <a:endParaRPr lang="en-US" sz="1600" b="1" dirty="0" smtClean="0"/>
                    </a:p>
                    <a:p>
                      <a:pPr algn="l">
                        <a:lnSpc>
                          <a:spcPct val="115000"/>
                        </a:lnSpc>
                        <a:spcAft>
                          <a:spcPts val="0"/>
                        </a:spcAft>
                      </a:pPr>
                      <a:r>
                        <a:rPr lang="uk-UA" sz="1600" dirty="0" smtClean="0"/>
                        <a:t>старостинський </a:t>
                      </a:r>
                      <a:r>
                        <a:rPr lang="uk-UA" sz="1600" dirty="0"/>
                        <a:t>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171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219</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696</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601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181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209</a:t>
                      </a:r>
                      <a:endParaRPr lang="uk-UA" sz="160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742</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313</a:t>
                      </a:r>
                      <a:endParaRPr lang="uk-UA" sz="1600" dirty="0">
                        <a:latin typeface="Calibri"/>
                        <a:ea typeface="Times New Roman"/>
                        <a:cs typeface="Times New Roman"/>
                      </a:endParaRPr>
                    </a:p>
                  </a:txBody>
                  <a:tcPr marL="68580" marR="68580" marT="0" marB="0" anchor="ctr"/>
                </a:tc>
              </a:tr>
              <a:tr h="557528">
                <a:tc>
                  <a:txBody>
                    <a:bodyPr/>
                    <a:lstStyle/>
                    <a:p>
                      <a:pPr algn="l">
                        <a:lnSpc>
                          <a:spcPct val="115000"/>
                        </a:lnSpc>
                        <a:spcAft>
                          <a:spcPts val="0"/>
                        </a:spcAft>
                      </a:pPr>
                      <a:r>
                        <a:rPr lang="uk-UA" sz="1600" b="1" dirty="0"/>
                        <a:t>Кривошиївський </a:t>
                      </a:r>
                      <a:r>
                        <a:rPr lang="uk-UA" sz="1600" dirty="0"/>
                        <a:t>старостинський 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97</a:t>
                      </a:r>
                      <a:endParaRPr lang="uk-UA" sz="160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91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367</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375</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111</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106</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434</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169</a:t>
                      </a:r>
                      <a:endParaRPr lang="uk-UA" sz="1600" dirty="0">
                        <a:latin typeface="Calibri"/>
                        <a:ea typeface="Times New Roman"/>
                        <a:cs typeface="Times New Roman"/>
                      </a:endParaRPr>
                    </a:p>
                  </a:txBody>
                  <a:tcPr marL="68580" marR="68580" marT="0" marB="0" anchor="ctr"/>
                </a:tc>
              </a:tr>
              <a:tr h="557528">
                <a:tc>
                  <a:txBody>
                    <a:bodyPr/>
                    <a:lstStyle/>
                    <a:p>
                      <a:pPr algn="l">
                        <a:lnSpc>
                          <a:spcPct val="115000"/>
                        </a:lnSpc>
                        <a:spcAft>
                          <a:spcPts val="0"/>
                        </a:spcAft>
                      </a:pPr>
                      <a:r>
                        <a:rPr lang="uk-UA" sz="1600" b="1" dirty="0"/>
                        <a:t>Широкогребельський </a:t>
                      </a:r>
                      <a:r>
                        <a:rPr lang="uk-UA" sz="1600" dirty="0"/>
                        <a:t>старостинський округ</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a:t>188</a:t>
                      </a:r>
                      <a:endParaRPr lang="uk-UA" sz="160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176</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646</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420</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210</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208</a:t>
                      </a:r>
                      <a:endParaRPr lang="uk-UA" sz="1600" dirty="0">
                        <a:latin typeface="Calibri"/>
                        <a:ea typeface="Times New Roman"/>
                        <a:cs typeface="Times New Roman"/>
                      </a:endParaRPr>
                    </a:p>
                  </a:txBody>
                  <a:tcPr marL="68580" marR="68580" marT="0" marB="0" anchor="ctr"/>
                </a:tc>
                <a:tc>
                  <a:txBody>
                    <a:bodyPr/>
                    <a:lstStyle/>
                    <a:p>
                      <a:pPr indent="-20320" algn="ctr">
                        <a:lnSpc>
                          <a:spcPct val="115000"/>
                        </a:lnSpc>
                        <a:spcAft>
                          <a:spcPts val="0"/>
                        </a:spcAft>
                      </a:pPr>
                      <a:r>
                        <a:rPr lang="uk-UA" sz="1600" dirty="0"/>
                        <a:t>664</a:t>
                      </a:r>
                      <a:endParaRPr lang="uk-UA" sz="16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600" dirty="0"/>
                        <a:t>262</a:t>
                      </a:r>
                      <a:endParaRPr lang="uk-UA" sz="1600" dirty="0">
                        <a:latin typeface="Calibri"/>
                        <a:ea typeface="Times New Roman"/>
                        <a:cs typeface="Times New Roman"/>
                      </a:endParaRPr>
                    </a:p>
                  </a:txBody>
                  <a:tcPr marL="68580" marR="68580" marT="0" marB="0" anchor="ctr"/>
                </a:tc>
              </a:tr>
              <a:tr h="304130">
                <a:tc rowSpan="2">
                  <a:txBody>
                    <a:bodyPr/>
                    <a:lstStyle/>
                    <a:p>
                      <a:pPr marL="41275" indent="-19685" algn="l">
                        <a:lnSpc>
                          <a:spcPct val="115000"/>
                        </a:lnSpc>
                        <a:spcAft>
                          <a:spcPts val="0"/>
                        </a:spcAft>
                      </a:pPr>
                      <a:r>
                        <a:rPr lang="uk-UA" sz="1800" b="1" dirty="0"/>
                        <a:t>Усього:</a:t>
                      </a:r>
                      <a:endParaRPr lang="uk-UA" sz="1800" b="1" dirty="0">
                        <a:latin typeface="Calibri"/>
                        <a:ea typeface="Times New Roman"/>
                        <a:cs typeface="Times New Roman"/>
                      </a:endParaRPr>
                    </a:p>
                  </a:txBody>
                  <a:tcPr marL="68580" marR="68580" marT="0" marB="0" anchor="ctr"/>
                </a:tc>
                <a:tc gridSpan="4">
                  <a:txBody>
                    <a:bodyPr/>
                    <a:lstStyle/>
                    <a:p>
                      <a:pPr marL="41275" indent="-20320" algn="ctr">
                        <a:lnSpc>
                          <a:spcPct val="115000"/>
                        </a:lnSpc>
                        <a:spcAft>
                          <a:spcPts val="0"/>
                        </a:spcAft>
                      </a:pPr>
                      <a:r>
                        <a:rPr lang="uk-UA" sz="1800" b="1" dirty="0"/>
                        <a:t>20617</a:t>
                      </a:r>
                      <a:endParaRPr lang="uk-UA" sz="1800" b="1" dirty="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marL="41275" indent="-20320" algn="ctr">
                        <a:lnSpc>
                          <a:spcPct val="115000"/>
                        </a:lnSpc>
                        <a:spcAft>
                          <a:spcPts val="0"/>
                        </a:spcAft>
                      </a:pPr>
                      <a:r>
                        <a:rPr lang="uk-UA" sz="1800" b="1" dirty="0"/>
                        <a:t>17655</a:t>
                      </a:r>
                      <a:endParaRPr lang="uk-UA" sz="1800" b="1" dirty="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r>
              <a:tr h="304130">
                <a:tc vMerge="1">
                  <a:txBody>
                    <a:bodyPr/>
                    <a:lstStyle/>
                    <a:p>
                      <a:endParaRPr lang="uk-UA"/>
                    </a:p>
                  </a:txBody>
                  <a:tcPr/>
                </a:tc>
                <a:tc gridSpan="8">
                  <a:txBody>
                    <a:bodyPr/>
                    <a:lstStyle/>
                    <a:p>
                      <a:pPr indent="291465" algn="ctr">
                        <a:lnSpc>
                          <a:spcPct val="115000"/>
                        </a:lnSpc>
                        <a:spcAft>
                          <a:spcPts val="0"/>
                        </a:spcAft>
                      </a:pPr>
                      <a:r>
                        <a:rPr lang="uk-UA" sz="1800" b="1" dirty="0"/>
                        <a:t>38272</a:t>
                      </a:r>
                      <a:endParaRPr lang="uk-UA" sz="1800" b="1" dirty="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dirty="0"/>
                    </a:p>
                  </a:txBody>
                  <a:tcPr/>
                </a:tc>
              </a:tr>
            </a:tbl>
          </a:graphicData>
        </a:graphic>
      </p:graphicFrame>
      <p:pic>
        <p:nvPicPr>
          <p:cNvPr id="3" name="Рисунок 2" descr="завантаження.jpg"/>
          <p:cNvPicPr>
            <a:picLocks noChangeAspect="1"/>
          </p:cNvPicPr>
          <p:nvPr/>
        </p:nvPicPr>
        <p:blipFill>
          <a:blip r:embed="rId4"/>
          <a:stretch>
            <a:fillRect/>
          </a:stretch>
        </p:blipFill>
        <p:spPr>
          <a:xfrm>
            <a:off x="0" y="1071546"/>
            <a:ext cx="2143108" cy="857256"/>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25470"/>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uk-UA" sz="3600" b="1" dirty="0" smtClean="0">
                <a:latin typeface="Times New Roman" pitchFamily="18" charset="0"/>
                <a:cs typeface="Times New Roman" pitchFamily="18" charset="0"/>
              </a:rPr>
              <a:t>СОЦІАЛЬНИЙ ЗАХИСТ</a:t>
            </a:r>
            <a:endParaRPr lang="uk-UA" sz="3600" b="1" dirty="0">
              <a:latin typeface="Times New Roman" pitchFamily="18" charset="0"/>
              <a:cs typeface="Times New Roman" pitchFamily="18" charset="0"/>
            </a:endParaRPr>
          </a:p>
        </p:txBody>
      </p:sp>
      <p:graphicFrame>
        <p:nvGraphicFramePr>
          <p:cNvPr id="25" name="Содержимое 24"/>
          <p:cNvGraphicFramePr>
            <a:graphicFrameLocks noGrp="1"/>
          </p:cNvGraphicFramePr>
          <p:nvPr>
            <p:ph sz="half" idx="1"/>
          </p:nvPr>
        </p:nvGraphicFramePr>
        <p:xfrm>
          <a:off x="357158" y="1071546"/>
          <a:ext cx="3857652"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24"/>
          <p:cNvGraphicFramePr>
            <a:graphicFrameLocks noGrp="1"/>
          </p:cNvGraphicFramePr>
          <p:nvPr>
            <p:ph sz="half" idx="2"/>
          </p:nvPr>
        </p:nvGraphicFramePr>
        <p:xfrm>
          <a:off x="4929190" y="1071546"/>
          <a:ext cx="3900486"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9144000" cy="64291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nSpc>
                <a:spcPct val="115000"/>
              </a:lnSpc>
              <a:spcAft>
                <a:spcPts val="0"/>
              </a:spcAft>
            </a:pPr>
            <a:r>
              <a:rPr lang="uk-UA" sz="2700" b="1" dirty="0" smtClean="0">
                <a:latin typeface="Times New Roman"/>
                <a:ea typeface="Times New Roman"/>
                <a:cs typeface="Times New Roman"/>
              </a:rPr>
              <a:t/>
            </a:r>
            <a:br>
              <a:rPr lang="uk-UA" sz="2700" b="1" dirty="0" smtClean="0">
                <a:latin typeface="Times New Roman"/>
                <a:ea typeface="Times New Roman"/>
                <a:cs typeface="Times New Roman"/>
              </a:rPr>
            </a:br>
            <a:r>
              <a:rPr lang="uk-UA" sz="2700" b="1" dirty="0" smtClean="0">
                <a:latin typeface="Times New Roman"/>
                <a:ea typeface="Times New Roman"/>
                <a:cs typeface="Times New Roman"/>
              </a:rPr>
              <a:t/>
            </a:r>
            <a:br>
              <a:rPr lang="uk-UA" sz="2700" b="1" dirty="0" smtClean="0">
                <a:latin typeface="Times New Roman"/>
                <a:ea typeface="Times New Roman"/>
                <a:cs typeface="Times New Roman"/>
              </a:rPr>
            </a:br>
            <a:r>
              <a:rPr lang="uk-UA" sz="2700" b="1" dirty="0" smtClean="0">
                <a:latin typeface="Times New Roman"/>
                <a:ea typeface="Times New Roman"/>
                <a:cs typeface="Times New Roman"/>
              </a:rPr>
              <a:t/>
            </a:r>
            <a:br>
              <a:rPr lang="uk-UA" sz="2700" b="1" dirty="0" smtClean="0">
                <a:latin typeface="Times New Roman"/>
                <a:ea typeface="Times New Roman"/>
                <a:cs typeface="Times New Roman"/>
              </a:rPr>
            </a:br>
            <a:r>
              <a:rPr lang="uk-UA" sz="4000" b="1" dirty="0" smtClean="0">
                <a:latin typeface="Times New Roman"/>
                <a:ea typeface="Times New Roman"/>
                <a:cs typeface="Times New Roman"/>
              </a:rPr>
              <a:t>Кількість надавачів соціальних послуг </a:t>
            </a:r>
            <a:r>
              <a:rPr lang="uk-UA" sz="4000" dirty="0" smtClean="0">
                <a:ea typeface="Times New Roman"/>
                <a:cs typeface="Times New Roman"/>
              </a:rPr>
              <a:t/>
            </a:r>
            <a:br>
              <a:rPr lang="uk-UA" sz="4000" dirty="0" smtClean="0">
                <a:ea typeface="Times New Roman"/>
                <a:cs typeface="Times New Roman"/>
              </a:rPr>
            </a:br>
            <a:r>
              <a:rPr lang="uk-UA" sz="4000" dirty="0" smtClean="0">
                <a:ea typeface="Times New Roman"/>
                <a:cs typeface="Times New Roman"/>
              </a:rPr>
              <a:t/>
            </a:r>
            <a:br>
              <a:rPr lang="uk-UA" sz="4000" dirty="0" smtClean="0">
                <a:ea typeface="Times New Roman"/>
                <a:cs typeface="Times New Roman"/>
              </a:rPr>
            </a:br>
            <a:endParaRPr lang="uk-UA" sz="4000" dirty="0"/>
          </a:p>
        </p:txBody>
      </p:sp>
      <p:graphicFrame>
        <p:nvGraphicFramePr>
          <p:cNvPr id="8" name="Содержимое 7"/>
          <p:cNvGraphicFramePr>
            <a:graphicFrameLocks noGrp="1"/>
          </p:cNvGraphicFramePr>
          <p:nvPr>
            <p:ph idx="1"/>
          </p:nvPr>
        </p:nvGraphicFramePr>
        <p:xfrm>
          <a:off x="0" y="642917"/>
          <a:ext cx="9144000" cy="6297416"/>
        </p:xfrm>
        <a:graphic>
          <a:graphicData uri="http://schemas.openxmlformats.org/drawingml/2006/table">
            <a:tbl>
              <a:tblPr firstRow="1" bandRow="1">
                <a:tableStyleId>{7DF18680-E054-41AD-8BC1-D1AEF772440D}</a:tableStyleId>
              </a:tblPr>
              <a:tblGrid>
                <a:gridCol w="2857488"/>
                <a:gridCol w="928694"/>
                <a:gridCol w="571504"/>
                <a:gridCol w="500066"/>
                <a:gridCol w="571504"/>
                <a:gridCol w="571504"/>
                <a:gridCol w="500066"/>
                <a:gridCol w="714380"/>
                <a:gridCol w="428628"/>
                <a:gridCol w="500066"/>
                <a:gridCol w="357190"/>
                <a:gridCol w="642910"/>
              </a:tblGrid>
              <a:tr h="299084">
                <a:tc rowSpan="3">
                  <a:txBody>
                    <a:bodyPr/>
                    <a:lstStyle/>
                    <a:p>
                      <a:endParaRPr lang="uk-UA" dirty="0"/>
                    </a:p>
                  </a:txBody>
                  <a:tcPr>
                    <a:noFill/>
                  </a:tcPr>
                </a:tc>
                <a:tc rowSpan="3">
                  <a:txBody>
                    <a:bodyPr/>
                    <a:lstStyle/>
                    <a:p>
                      <a:pPr algn="ctr">
                        <a:lnSpc>
                          <a:spcPct val="115000"/>
                        </a:lnSpc>
                        <a:spcAft>
                          <a:spcPts val="0"/>
                        </a:spcAft>
                      </a:pPr>
                      <a:r>
                        <a:rPr lang="uk-UA" sz="1800" b="1" dirty="0" smtClean="0">
                          <a:solidFill>
                            <a:schemeClr val="tx1"/>
                          </a:solidFill>
                          <a:latin typeface="Times New Roman"/>
                          <a:ea typeface="Times New Roman"/>
                          <a:cs typeface="Times New Roman"/>
                        </a:rPr>
                        <a:t>Усього</a:t>
                      </a:r>
                      <a:endParaRPr lang="uk-UA" sz="1800" dirty="0">
                        <a:solidFill>
                          <a:schemeClr val="tx1"/>
                        </a:solidFill>
                        <a:latin typeface="Calibri"/>
                        <a:ea typeface="Times New Roman"/>
                        <a:cs typeface="Times New Roman"/>
                      </a:endParaRPr>
                    </a:p>
                  </a:txBody>
                  <a:tcPr marL="68580" marR="68580" marT="0" marB="0">
                    <a:solidFill>
                      <a:schemeClr val="accent5">
                        <a:lumMod val="60000"/>
                        <a:lumOff val="40000"/>
                      </a:schemeClr>
                    </a:solidFill>
                  </a:tcPr>
                </a:tc>
                <a:tc gridSpan="2">
                  <a:txBody>
                    <a:bodyPr/>
                    <a:lstStyle/>
                    <a:p>
                      <a:pPr algn="ctr">
                        <a:lnSpc>
                          <a:spcPct val="115000"/>
                        </a:lnSpc>
                        <a:spcAft>
                          <a:spcPts val="0"/>
                        </a:spcAft>
                      </a:pPr>
                      <a:r>
                        <a:rPr lang="uk-UA" sz="1800" b="1" dirty="0">
                          <a:solidFill>
                            <a:schemeClr val="tx1"/>
                          </a:solidFill>
                          <a:latin typeface="Times New Roman"/>
                          <a:ea typeface="Times New Roman"/>
                          <a:cs typeface="Times New Roman"/>
                        </a:rPr>
                        <a:t>з них:</a:t>
                      </a:r>
                      <a:endParaRPr lang="uk-UA" sz="1800" dirty="0">
                        <a:solidFill>
                          <a:schemeClr val="tx1"/>
                        </a:solidFill>
                        <a:latin typeface="Calibri"/>
                        <a:ea typeface="Times New Roman"/>
                        <a:cs typeface="Times New Roman"/>
                      </a:endParaRPr>
                    </a:p>
                  </a:txBody>
                  <a:tcPr marL="68580" marR="68580" marT="0" marB="0">
                    <a:solidFill>
                      <a:schemeClr val="accent5">
                        <a:lumMod val="60000"/>
                        <a:lumOff val="40000"/>
                      </a:schemeClr>
                    </a:solidFill>
                  </a:tcPr>
                </a:tc>
                <a:tc hMerge="1">
                  <a:txBody>
                    <a:bodyPr/>
                    <a:lstStyle/>
                    <a:p>
                      <a:endParaRPr lang="uk-UA"/>
                    </a:p>
                  </a:txBody>
                  <a:tcPr/>
                </a:tc>
                <a:tc gridSpan="8">
                  <a:txBody>
                    <a:bodyPr/>
                    <a:lstStyle/>
                    <a:p>
                      <a:pPr algn="ctr">
                        <a:lnSpc>
                          <a:spcPct val="115000"/>
                        </a:lnSpc>
                        <a:spcAft>
                          <a:spcPts val="0"/>
                        </a:spcAft>
                      </a:pPr>
                      <a:r>
                        <a:rPr lang="uk-UA" sz="1800" b="1" dirty="0">
                          <a:solidFill>
                            <a:schemeClr val="tx1"/>
                          </a:solidFill>
                          <a:latin typeface="Times New Roman"/>
                          <a:ea typeface="Times New Roman"/>
                          <a:cs typeface="Times New Roman"/>
                        </a:rPr>
                        <a:t>з них:</a:t>
                      </a:r>
                      <a:endParaRPr lang="uk-UA" sz="1800" dirty="0">
                        <a:solidFill>
                          <a:schemeClr val="tx1"/>
                        </a:solidFill>
                        <a:latin typeface="Calibri"/>
                        <a:ea typeface="Times New Roman"/>
                        <a:cs typeface="Times New Roman"/>
                      </a:endParaRPr>
                    </a:p>
                  </a:txBody>
                  <a:tcPr marL="68580" marR="68580" marT="0" marB="0">
                    <a:solidFill>
                      <a:schemeClr val="accent5">
                        <a:lumMod val="60000"/>
                        <a:lumOff val="4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431170">
                <a:tc vMerge="1">
                  <a:txBody>
                    <a:bodyPr/>
                    <a:lstStyle/>
                    <a:p>
                      <a:endParaRPr lang="uk-UA"/>
                    </a:p>
                  </a:txBody>
                  <a:tcPr/>
                </a:tc>
                <a:tc vMerge="1">
                  <a:txBody>
                    <a:bodyPr/>
                    <a:lstStyle/>
                    <a:p>
                      <a:endParaRPr lang="uk-UA"/>
                    </a:p>
                  </a:txBody>
                  <a:tcPr/>
                </a:tc>
                <a:tc rowSpan="2">
                  <a:txBody>
                    <a:bodyPr/>
                    <a:lstStyle/>
                    <a:p>
                      <a:pPr>
                        <a:lnSpc>
                          <a:spcPct val="115000"/>
                        </a:lnSpc>
                        <a:spcAft>
                          <a:spcPts val="0"/>
                        </a:spcAft>
                        <a:tabLst>
                          <a:tab pos="3147060" algn="l"/>
                        </a:tabLst>
                      </a:pPr>
                      <a:r>
                        <a:rPr lang="uk-UA" sz="1600" b="1" dirty="0">
                          <a:latin typeface="Times New Roman"/>
                          <a:ea typeface="Times New Roman"/>
                          <a:cs typeface="Times New Roman"/>
                        </a:rPr>
                        <a:t>  жінки</a:t>
                      </a:r>
                      <a:endParaRPr lang="uk-UA" sz="1600" dirty="0">
                        <a:latin typeface="Calibri"/>
                        <a:ea typeface="Times New Roman"/>
                        <a:cs typeface="Times New Roman"/>
                      </a:endParaRPr>
                    </a:p>
                  </a:txBody>
                  <a:tcPr marL="68580" marR="68580" marT="0" marB="0" vert="vert270" anchor="ctr"/>
                </a:tc>
                <a:tc rowSpan="2">
                  <a:txBody>
                    <a:bodyPr/>
                    <a:lstStyle/>
                    <a:p>
                      <a:pPr>
                        <a:lnSpc>
                          <a:spcPct val="115000"/>
                        </a:lnSpc>
                        <a:spcAft>
                          <a:spcPts val="0"/>
                        </a:spcAft>
                        <a:tabLst>
                          <a:tab pos="3147060" algn="l"/>
                        </a:tabLst>
                      </a:pPr>
                      <a:r>
                        <a:rPr lang="uk-UA" sz="1600" b="1" dirty="0">
                          <a:latin typeface="Times New Roman"/>
                          <a:ea typeface="Times New Roman"/>
                          <a:cs typeface="Times New Roman"/>
                        </a:rPr>
                        <a:t>  чоловіки</a:t>
                      </a:r>
                      <a:endParaRPr lang="uk-UA" sz="1600" dirty="0">
                        <a:latin typeface="Calibri"/>
                        <a:ea typeface="Times New Roman"/>
                        <a:cs typeface="Times New Roman"/>
                      </a:endParaRPr>
                    </a:p>
                  </a:txBody>
                  <a:tcPr marL="68580" marR="68580" marT="0" marB="0" vert="vert270" anchor="ctr"/>
                </a:tc>
                <a:tc gridSpan="4">
                  <a:txBody>
                    <a:bodyPr/>
                    <a:lstStyle/>
                    <a:p>
                      <a:pPr algn="ctr">
                        <a:lnSpc>
                          <a:spcPct val="115000"/>
                        </a:lnSpc>
                        <a:spcAft>
                          <a:spcPts val="0"/>
                        </a:spcAft>
                        <a:tabLst>
                          <a:tab pos="3147060" algn="l"/>
                        </a:tabLst>
                      </a:pPr>
                      <a:r>
                        <a:rPr lang="uk-UA" sz="1600" b="1">
                          <a:latin typeface="Times New Roman"/>
                          <a:ea typeface="Times New Roman"/>
                          <a:cs typeface="Times New Roman"/>
                        </a:rPr>
                        <a:t>жінки у віці:</a:t>
                      </a:r>
                      <a:endParaRPr lang="uk-UA" sz="160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a:lnSpc>
                          <a:spcPct val="115000"/>
                        </a:lnSpc>
                        <a:spcAft>
                          <a:spcPts val="0"/>
                        </a:spcAft>
                        <a:tabLst>
                          <a:tab pos="3147060" algn="l"/>
                        </a:tabLst>
                      </a:pPr>
                      <a:r>
                        <a:rPr lang="uk-UA" sz="1600" b="1">
                          <a:latin typeface="Times New Roman"/>
                          <a:ea typeface="Times New Roman"/>
                          <a:cs typeface="Times New Roman"/>
                        </a:rPr>
                        <a:t>чоловіки у віці:</a:t>
                      </a:r>
                      <a:endParaRPr lang="uk-UA" sz="1600">
                        <a:latin typeface="Calibri"/>
                        <a:ea typeface="Times New Roman"/>
                        <a:cs typeface="Times New Roman"/>
                      </a:endParaRPr>
                    </a:p>
                  </a:txBody>
                  <a:tcPr marL="68580" marR="68580" marT="0" marB="0" anchor="ctr"/>
                </a:tc>
                <a:tc hMerge="1">
                  <a:txBody>
                    <a:bodyPr/>
                    <a:lstStyle/>
                    <a:p>
                      <a:endParaRPr lang="uk-UA"/>
                    </a:p>
                  </a:txBody>
                  <a:tcPr/>
                </a:tc>
                <a:tc hMerge="1">
                  <a:txBody>
                    <a:bodyPr/>
                    <a:lstStyle/>
                    <a:p>
                      <a:endParaRPr lang="uk-UA"/>
                    </a:p>
                  </a:txBody>
                  <a:tcPr/>
                </a:tc>
                <a:tc hMerge="1">
                  <a:txBody>
                    <a:bodyPr/>
                    <a:lstStyle/>
                    <a:p>
                      <a:endParaRPr lang="uk-UA"/>
                    </a:p>
                  </a:txBody>
                  <a:tcPr/>
                </a:tc>
              </a:tr>
              <a:tr h="826378">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marL="71755" marR="71755">
                        <a:lnSpc>
                          <a:spcPct val="115000"/>
                        </a:lnSpc>
                        <a:spcAft>
                          <a:spcPts val="0"/>
                        </a:spcAft>
                      </a:pPr>
                      <a:r>
                        <a:rPr lang="uk-UA" sz="1400" b="1" dirty="0">
                          <a:latin typeface="Times New Roman"/>
                          <a:ea typeface="Times New Roman"/>
                          <a:cs typeface="Times New Roman"/>
                        </a:rPr>
                        <a:t>до 29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30-44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45-59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60 р. і більше</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до 29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30-44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45-59 р.</a:t>
                      </a:r>
                      <a:endParaRPr lang="uk-UA" sz="1400" dirty="0">
                        <a:latin typeface="Calibri"/>
                        <a:ea typeface="Times New Roman"/>
                        <a:cs typeface="Times New Roman"/>
                      </a:endParaRPr>
                    </a:p>
                  </a:txBody>
                  <a:tcPr marL="68580" marR="68580" marT="0" marB="0" vert="vert270" anchor="ctr"/>
                </a:tc>
                <a:tc>
                  <a:txBody>
                    <a:bodyPr/>
                    <a:lstStyle/>
                    <a:p>
                      <a:pPr marL="71755" marR="71755">
                        <a:lnSpc>
                          <a:spcPct val="115000"/>
                        </a:lnSpc>
                        <a:spcAft>
                          <a:spcPts val="0"/>
                        </a:spcAft>
                      </a:pPr>
                      <a:r>
                        <a:rPr lang="uk-UA" sz="1400" b="1" dirty="0">
                          <a:latin typeface="Times New Roman"/>
                          <a:ea typeface="Times New Roman"/>
                          <a:cs typeface="Times New Roman"/>
                        </a:rPr>
                        <a:t>60 р. і більше</a:t>
                      </a:r>
                      <a:endParaRPr lang="uk-UA" sz="1400" dirty="0">
                        <a:latin typeface="Calibri"/>
                        <a:ea typeface="Times New Roman"/>
                        <a:cs typeface="Times New Roman"/>
                      </a:endParaRPr>
                    </a:p>
                  </a:txBody>
                  <a:tcPr marL="68580" marR="68580" marT="0" marB="0" vert="vert270" anchor="ctr"/>
                </a:tc>
              </a:tr>
              <a:tr h="335280">
                <a:tc>
                  <a:txBody>
                    <a:bodyPr/>
                    <a:lstStyle/>
                    <a:p>
                      <a:r>
                        <a:rPr lang="uk-UA" sz="1600" b="1" dirty="0" smtClean="0"/>
                        <a:t>Хмільницька міська ТГ</a:t>
                      </a:r>
                    </a:p>
                  </a:txBody>
                  <a:tcPr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83</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81</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a:latin typeface="Times New Roman"/>
                          <a:ea typeface="Times New Roman"/>
                          <a:cs typeface="Times New Roman"/>
                        </a:rPr>
                        <a:t>2</a:t>
                      </a:r>
                      <a:endParaRPr lang="uk-UA" sz="18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1</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33</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43</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smtClean="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a:latin typeface="Times New Roman"/>
                          <a:ea typeface="Times New Roman"/>
                          <a:cs typeface="Times New Roman"/>
                        </a:rPr>
                        <a:t>0</a:t>
                      </a:r>
                      <a:endParaRPr lang="uk-UA" sz="18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a:latin typeface="Times New Roman"/>
                          <a:ea typeface="Times New Roman"/>
                          <a:cs typeface="Times New Roman"/>
                        </a:rPr>
                        <a:t>2</a:t>
                      </a:r>
                      <a:endParaRPr lang="uk-UA" sz="180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1" dirty="0">
                          <a:latin typeface="Times New Roman"/>
                          <a:ea typeface="Times New Roman"/>
                          <a:cs typeface="Times New Roman"/>
                        </a:rPr>
                        <a:t>0</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r>
              <a:tr h="335280">
                <a:tc>
                  <a:txBody>
                    <a:bodyPr/>
                    <a:lstStyle/>
                    <a:p>
                      <a:r>
                        <a:rPr lang="uk-UA" sz="1600" b="0" dirty="0" smtClean="0">
                          <a:latin typeface="+mn-lt"/>
                        </a:rPr>
                        <a:t>м. Хмільник</a:t>
                      </a:r>
                      <a:endParaRPr lang="uk-UA" sz="1600" b="0" dirty="0">
                        <a:latin typeface="+mn-lt"/>
                      </a:endParaRPr>
                    </a:p>
                  </a:txBody>
                  <a:tcPr anchor="ctr"/>
                </a:tc>
                <a:tc>
                  <a:txBody>
                    <a:bodyPr/>
                    <a:lstStyle/>
                    <a:p>
                      <a:pPr algn="ctr">
                        <a:lnSpc>
                          <a:spcPct val="115000"/>
                        </a:lnSpc>
                        <a:spcAft>
                          <a:spcPts val="0"/>
                        </a:spcAft>
                      </a:pPr>
                      <a:r>
                        <a:rPr lang="uk-UA" sz="1800" b="1" dirty="0" smtClean="0">
                          <a:latin typeface="Times New Roman"/>
                          <a:ea typeface="Times New Roman"/>
                          <a:cs typeface="Times New Roman"/>
                        </a:rPr>
                        <a:t>54</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b="0" dirty="0" smtClean="0">
                          <a:latin typeface="Times New Roman"/>
                          <a:ea typeface="Times New Roman"/>
                          <a:cs typeface="Times New Roman"/>
                        </a:rPr>
                        <a:t>52</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a:latin typeface="Times New Roman"/>
                          <a:ea typeface="Times New Roman"/>
                          <a:cs typeface="Times New Roman"/>
                        </a:rPr>
                        <a:t>2</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Calibri"/>
                          <a:ea typeface="Times New Roman"/>
                          <a:cs typeface="Times New Roman"/>
                        </a:rPr>
                        <a:t>0</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Times New Roman"/>
                          <a:ea typeface="Times New Roman"/>
                          <a:cs typeface="Times New Roman"/>
                        </a:rPr>
                        <a:t>23</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Times New Roman"/>
                          <a:ea typeface="Times New Roman"/>
                          <a:cs typeface="Times New Roman"/>
                        </a:rPr>
                        <a:t>29</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Times New Roman"/>
                          <a:ea typeface="Times New Roman"/>
                          <a:cs typeface="Times New Roman"/>
                        </a:rPr>
                        <a:t>0</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Calibri"/>
                          <a:ea typeface="Times New Roman"/>
                          <a:cs typeface="Times New Roman"/>
                        </a:rPr>
                        <a:t>0</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Calibri"/>
                          <a:ea typeface="Times New Roman"/>
                          <a:cs typeface="Times New Roman"/>
                        </a:rPr>
                        <a:t>0</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a:latin typeface="Times New Roman"/>
                          <a:ea typeface="Times New Roman"/>
                          <a:cs typeface="Times New Roman"/>
                        </a:rPr>
                        <a:t>2</a:t>
                      </a:r>
                      <a:endParaRPr lang="uk-UA" sz="1800" b="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b="0" dirty="0" smtClean="0">
                          <a:latin typeface="Calibri"/>
                          <a:ea typeface="Times New Roman"/>
                          <a:cs typeface="Times New Roman"/>
                        </a:rPr>
                        <a:t>0</a:t>
                      </a:r>
                      <a:endParaRPr lang="uk-UA" sz="1800" b="0" dirty="0">
                        <a:latin typeface="Calibri"/>
                        <a:ea typeface="Times New Roman"/>
                        <a:cs typeface="Times New Roman"/>
                      </a:endParaRPr>
                    </a:p>
                  </a:txBody>
                  <a:tcPr marL="68580" marR="68580" marT="0" marB="0" anchor="ctr"/>
                </a:tc>
              </a:tr>
              <a:tr h="579120">
                <a:tc>
                  <a:txBody>
                    <a:bodyPr/>
                    <a:lstStyle/>
                    <a:p>
                      <a:r>
                        <a:rPr lang="uk-UA" sz="1600" b="1" kern="1200" dirty="0" smtClean="0"/>
                        <a:t>Лозівський </a:t>
                      </a:r>
                    </a:p>
                    <a:p>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a:solidFill>
                            <a:srgbClr val="000000"/>
                          </a:solidFill>
                          <a:latin typeface="Calibri"/>
                          <a:ea typeface="Times New Roman"/>
                          <a:cs typeface="Times New Roman"/>
                        </a:rPr>
                        <a:t>4</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3</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r>
                        <a:rPr lang="uk-UA" sz="1600" b="1" kern="1200" dirty="0" smtClean="0"/>
                        <a:t>Великомитницький </a:t>
                      </a:r>
                    </a:p>
                    <a:p>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3</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a:solidFill>
                            <a:srgbClr val="000000"/>
                          </a:solidFill>
                          <a:latin typeface="Calibri"/>
                          <a:ea typeface="Times New Roman"/>
                          <a:cs typeface="Times New Roman"/>
                        </a:rPr>
                        <a:t>3</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r>
                        <a:rPr lang="uk-UA" sz="1600" b="1" kern="1200" dirty="0" smtClean="0"/>
                        <a:t>Кожухівський </a:t>
                      </a:r>
                      <a:r>
                        <a:rPr lang="uk-UA" sz="1600"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5</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a:solidFill>
                            <a:srgbClr val="000000"/>
                          </a:solidFill>
                          <a:latin typeface="Calibri"/>
                          <a:ea typeface="Times New Roman"/>
                          <a:cs typeface="Times New Roman"/>
                        </a:rPr>
                        <a:t>5</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a:solidFill>
                            <a:srgbClr val="000000"/>
                          </a:solidFill>
                          <a:latin typeface="Calibri"/>
                          <a:ea typeface="Times New Roman"/>
                          <a:cs typeface="Times New Roman"/>
                        </a:rPr>
                        <a:t>1</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a:solidFill>
                            <a:srgbClr val="000000"/>
                          </a:solidFill>
                          <a:latin typeface="Calibri"/>
                          <a:ea typeface="Times New Roman"/>
                          <a:cs typeface="Times New Roman"/>
                        </a:rPr>
                        <a:t>1</a:t>
                      </a:r>
                      <a:endParaRPr lang="uk-UA"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r>
                        <a:rPr lang="uk-UA" sz="1600" b="1" kern="1200" dirty="0" smtClean="0"/>
                        <a:t>Кривошиївський</a:t>
                      </a:r>
                      <a:r>
                        <a:rPr lang="uk-UA" sz="1600" b="1"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smtClean="0">
                          <a:latin typeface="Times New Roman"/>
                          <a:ea typeface="Times New Roman"/>
                          <a:cs typeface="Times New Roman"/>
                        </a:rPr>
                        <a:t>5</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smtClean="0">
                          <a:solidFill>
                            <a:srgbClr val="000000"/>
                          </a:solidFill>
                          <a:latin typeface="Calibri"/>
                          <a:ea typeface="Times New Roman"/>
                          <a:cs typeface="Times New Roman"/>
                        </a:rPr>
                        <a:t>5</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solidFill>
                            <a:srgbClr val="000000"/>
                          </a:solidFill>
                          <a:latin typeface="Calibri"/>
                          <a:ea typeface="Times New Roman"/>
                          <a:cs typeface="Times New Roman"/>
                        </a:rPr>
                        <a:t>3</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r>
                        <a:rPr lang="uk-UA" sz="1600" b="1" kern="1200" dirty="0" smtClean="0"/>
                        <a:t>Широкогребельський</a:t>
                      </a:r>
                      <a:r>
                        <a:rPr lang="uk-UA" sz="1600" b="1"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smtClean="0">
                          <a:latin typeface="Times New Roman"/>
                          <a:ea typeface="Times New Roman"/>
                          <a:cs typeface="Times New Roman"/>
                        </a:rPr>
                        <a:t>2</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smtClean="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r>
                        <a:rPr lang="uk-UA" sz="1600" b="1" kern="1200" dirty="0" smtClean="0"/>
                        <a:t>Порицький</a:t>
                      </a:r>
                      <a:r>
                        <a:rPr lang="uk-UA" sz="1600" b="1"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lnSpc>
                          <a:spcPct val="115000"/>
                        </a:lnSpc>
                        <a:spcAft>
                          <a:spcPts val="0"/>
                        </a:spcAft>
                      </a:pPr>
                      <a:r>
                        <a:rPr lang="uk-UA" sz="1800" b="1" dirty="0">
                          <a:latin typeface="Times New Roman"/>
                          <a:ea typeface="Times New Roman"/>
                          <a:cs typeface="Times New Roman"/>
                        </a:rPr>
                        <a:t>6</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smtClean="0">
                          <a:solidFill>
                            <a:srgbClr val="000000"/>
                          </a:solidFill>
                          <a:latin typeface="Calibri"/>
                          <a:ea typeface="Times New Roman"/>
                          <a:cs typeface="Times New Roman"/>
                        </a:rPr>
                        <a:t>6</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latin typeface="Calibri"/>
                          <a:ea typeface="Times New Roman"/>
                          <a:cs typeface="Times New Roman"/>
                        </a:rPr>
                        <a:t> </a:t>
                      </a:r>
                      <a:r>
                        <a:rPr lang="uk-UA" sz="1800" dirty="0" smtClean="0">
                          <a:latin typeface="Calibri"/>
                          <a:ea typeface="Times New Roman"/>
                          <a:cs typeface="Times New Roman"/>
                        </a:rPr>
                        <a:t>0</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3</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b="1" kern="1200" dirty="0" smtClean="0"/>
                        <a:t>Соколівський </a:t>
                      </a:r>
                    </a:p>
                    <a:p>
                      <a:pPr marL="0" marR="0" indent="0" algn="l" defTabSz="914400" rtl="0" eaLnBrk="1" fontAlgn="auto" latinLnBrk="0" hangingPunct="1">
                        <a:lnSpc>
                          <a:spcPct val="100000"/>
                        </a:lnSpc>
                        <a:spcBef>
                          <a:spcPts val="0"/>
                        </a:spcBef>
                        <a:spcAft>
                          <a:spcPts val="0"/>
                        </a:spcAft>
                        <a:buClrTx/>
                        <a:buSzTx/>
                        <a:buFontTx/>
                        <a:buNone/>
                        <a:tabLst/>
                        <a:defRPr/>
                      </a:pPr>
                      <a:r>
                        <a:rPr lang="uk-UA" sz="1600" kern="1200" baseline="0" dirty="0" smtClean="0"/>
                        <a:t> </a:t>
                      </a:r>
                      <a:r>
                        <a:rPr lang="uk-UA" sz="1600" kern="1200" dirty="0" smtClean="0"/>
                        <a:t>старостинський округ</a:t>
                      </a:r>
                      <a:endParaRPr lang="uk-UA" sz="1600" dirty="0" smtClean="0"/>
                    </a:p>
                  </a:txBody>
                  <a:tcPr anchor="ctr"/>
                </a:tc>
                <a:tc>
                  <a:txBody>
                    <a:bodyPr/>
                    <a:lstStyle/>
                    <a:p>
                      <a:pPr algn="ctr">
                        <a:lnSpc>
                          <a:spcPct val="115000"/>
                        </a:lnSpc>
                        <a:spcAft>
                          <a:spcPts val="0"/>
                        </a:spcAft>
                      </a:pPr>
                      <a:r>
                        <a:rPr lang="uk-UA" sz="1800" b="1" dirty="0">
                          <a:latin typeface="Times New Roman"/>
                          <a:ea typeface="Times New Roman"/>
                          <a:cs typeface="Times New Roman"/>
                        </a:rPr>
                        <a:t>4</a:t>
                      </a:r>
                      <a:endParaRPr lang="uk-UA" sz="1800" dirty="0">
                        <a:latin typeface="Calibri"/>
                        <a:ea typeface="Times New Roman"/>
                        <a:cs typeface="Times New Roman"/>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uk-UA" sz="1800" dirty="0">
                          <a:solidFill>
                            <a:srgbClr val="000000"/>
                          </a:solidFill>
                          <a:latin typeface="Calibri"/>
                          <a:ea typeface="Times New Roman"/>
                          <a:cs typeface="Times New Roman"/>
                        </a:rPr>
                        <a:t>4</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smtClean="0">
                          <a:latin typeface="Calibri"/>
                          <a:ea typeface="Times New Roman"/>
                          <a:cs typeface="Times New Roman"/>
                        </a:rPr>
                        <a:t>0</a:t>
                      </a:r>
                      <a:r>
                        <a:rPr lang="uk-UA" sz="1800" dirty="0">
                          <a:latin typeface="Calibri"/>
                          <a:ea typeface="Times New Roman"/>
                          <a:cs typeface="Times New Roman"/>
                        </a:rPr>
                        <a:t> </a:t>
                      </a: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2</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a:solidFill>
                            <a:srgbClr val="000000"/>
                          </a:solidFill>
                          <a:latin typeface="Calibri"/>
                          <a:ea typeface="Times New Roman"/>
                          <a:cs typeface="Times New Roman"/>
                        </a:rPr>
                        <a:t>1</a:t>
                      </a:r>
                      <a:endParaRPr lang="uk-UA"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uk-UA" sz="1800" dirty="0" smtClean="0">
                          <a:latin typeface="Times New Roman"/>
                          <a:ea typeface="Times New Roman"/>
                          <a:cs typeface="Times New Roman"/>
                        </a:rPr>
                        <a:t>0</a:t>
                      </a:r>
                      <a:endParaRPr lang="uk-UA" sz="1800" dirty="0">
                        <a:latin typeface="Times New Roman"/>
                        <a:ea typeface="Times New Roman"/>
                        <a:cs typeface="Times New Roman"/>
                      </a:endParaRPr>
                    </a:p>
                  </a:txBody>
                  <a:tcPr marL="68580" marR="68580" marT="0" marB="0" anchor="ctr"/>
                </a:tc>
              </a:tr>
            </a:tbl>
          </a:graphicData>
        </a:graphic>
      </p:graphicFrame>
      <p:pic>
        <p:nvPicPr>
          <p:cNvPr id="4" name="Рисунок 3" descr="socialni-poslugi-3c.jpg"/>
          <p:cNvPicPr>
            <a:picLocks noChangeAspect="1"/>
          </p:cNvPicPr>
          <p:nvPr/>
        </p:nvPicPr>
        <p:blipFill>
          <a:blip r:embed="rId3"/>
          <a:stretch>
            <a:fillRect/>
          </a:stretch>
        </p:blipFill>
        <p:spPr>
          <a:xfrm>
            <a:off x="0" y="714356"/>
            <a:ext cx="2857488" cy="14287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pic>
        <p:nvPicPr>
          <p:cNvPr id="4" name="Содержимое 3" descr="завантаження (25).jpg"/>
          <p:cNvPicPr>
            <a:picLocks noGrp="1" noChangeAspect="1"/>
          </p:cNvPicPr>
          <p:nvPr>
            <p:ph idx="1"/>
          </p:nvPr>
        </p:nvPicPr>
        <p:blipFill>
          <a:blip r:embed="rId3">
            <a:lum bright="-54000" contrast="-66000"/>
          </a:blip>
          <a:stretch>
            <a:fillRect/>
          </a:stretch>
        </p:blipFill>
        <p:spPr>
          <a:xfrm>
            <a:off x="0" y="928670"/>
            <a:ext cx="9144000" cy="5929330"/>
          </a:xfrm>
        </p:spPr>
      </p:pic>
      <p:graphicFrame>
        <p:nvGraphicFramePr>
          <p:cNvPr id="5" name="Содержимое 5"/>
          <p:cNvGraphicFramePr>
            <a:graphicFrameLocks/>
          </p:cNvGraphicFramePr>
          <p:nvPr/>
        </p:nvGraphicFramePr>
        <p:xfrm>
          <a:off x="0" y="1071546"/>
          <a:ext cx="9144000" cy="5786454"/>
        </p:xfrm>
        <a:graphic>
          <a:graphicData uri="http://schemas.openxmlformats.org/drawingml/2006/chart">
            <c:chart xmlns:c="http://schemas.openxmlformats.org/drawingml/2006/chart" xmlns:r="http://schemas.openxmlformats.org/officeDocument/2006/relationships" r:id="rId4"/>
          </a:graphicData>
        </a:graphic>
      </p:graphicFrame>
      <p:sp>
        <p:nvSpPr>
          <p:cNvPr id="6" name="Заголовок 1"/>
          <p:cNvSpPr>
            <a:spLocks noGrp="1"/>
          </p:cNvSpPr>
          <p:nvPr>
            <p:ph type="title"/>
          </p:nvPr>
        </p:nvSpPr>
        <p:spPr>
          <a:xfrm>
            <a:off x="0" y="0"/>
            <a:ext cx="9144000" cy="928670"/>
          </a:xfrm>
          <a:ln>
            <a:noFill/>
          </a:ln>
          <a:effectLst>
            <a:outerShdw blurRad="107950" dist="12700" dir="5400000" algn="ctr">
              <a:srgbClr val="000000"/>
            </a:outerShdw>
          </a:effectLst>
          <a:scene3d>
            <a:camera prst="obliqueTopRight"/>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ormAutofit fontScale="90000"/>
          </a:bodyPr>
          <a:lstStyle/>
          <a:p>
            <a:r>
              <a:rPr lang="uk-UA" sz="3100" b="1" dirty="0" smtClean="0"/>
              <a:t/>
            </a:r>
            <a:br>
              <a:rPr lang="uk-UA" sz="3100" b="1" dirty="0" smtClean="0"/>
            </a:br>
            <a:r>
              <a:rPr lang="uk-UA" sz="3600" b="1" dirty="0" smtClean="0">
                <a:solidFill>
                  <a:schemeClr val="tx1"/>
                </a:solidFill>
              </a:rPr>
              <a:t>Кількість отримувачів базових соціальних послуг </a:t>
            </a:r>
            <a:r>
              <a:rPr lang="uk-UA" sz="3600" i="1" dirty="0" smtClean="0">
                <a:solidFill>
                  <a:srgbClr val="FFFF00"/>
                </a:solidFill>
              </a:rPr>
              <a:t/>
            </a:r>
            <a:br>
              <a:rPr lang="uk-UA" sz="3600" i="1" dirty="0" smtClean="0">
                <a:solidFill>
                  <a:srgbClr val="FFFF00"/>
                </a:solidFill>
              </a:rPr>
            </a:br>
            <a:endParaRPr lang="uk-UA" sz="3600" i="1"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714356"/>
          </a:xfrm>
        </p:spPr>
        <p:style>
          <a:lnRef idx="1">
            <a:schemeClr val="accent1"/>
          </a:lnRef>
          <a:fillRef idx="3">
            <a:schemeClr val="accent1"/>
          </a:fillRef>
          <a:effectRef idx="2">
            <a:schemeClr val="accent1"/>
          </a:effectRef>
          <a:fontRef idx="minor">
            <a:schemeClr val="lt1"/>
          </a:fontRef>
        </p:style>
        <p:txBody>
          <a:bodyPr>
            <a:noAutofit/>
          </a:bodyPr>
          <a:lstStyle/>
          <a:p>
            <a:r>
              <a:rPr lang="uk-UA" sz="2400" b="1" dirty="0" smtClean="0"/>
              <a:t>Кількість сімей, які перебувають у складних життєвих обставинах </a:t>
            </a:r>
            <a:endParaRPr lang="uk-UA" sz="2400" dirty="0"/>
          </a:p>
        </p:txBody>
      </p:sp>
      <p:graphicFrame>
        <p:nvGraphicFramePr>
          <p:cNvPr id="4" name="Содержимое 3"/>
          <p:cNvGraphicFramePr>
            <a:graphicFrameLocks noGrp="1"/>
          </p:cNvGraphicFramePr>
          <p:nvPr>
            <p:ph idx="1"/>
          </p:nvPr>
        </p:nvGraphicFramePr>
        <p:xfrm>
          <a:off x="142844" y="785794"/>
          <a:ext cx="8858312"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style>
          <a:lnRef idx="1">
            <a:schemeClr val="accent5"/>
          </a:lnRef>
          <a:fillRef idx="2">
            <a:schemeClr val="accent5"/>
          </a:fillRef>
          <a:effectRef idx="1">
            <a:schemeClr val="accent5"/>
          </a:effectRef>
          <a:fontRef idx="minor">
            <a:schemeClr val="dk1"/>
          </a:fontRef>
        </p:style>
        <p:txBody>
          <a:bodyPr>
            <a:noAutofit/>
          </a:bodyPr>
          <a:lstStyle/>
          <a:p>
            <a:r>
              <a:rPr lang="uk-UA" sz="2400" b="1" dirty="0" smtClean="0"/>
              <a:t/>
            </a:r>
            <a:br>
              <a:rPr lang="uk-UA" sz="2400" b="1" dirty="0" smtClean="0"/>
            </a:br>
            <a:r>
              <a:rPr lang="uk-UA" sz="2400" b="1" dirty="0" smtClean="0">
                <a:solidFill>
                  <a:schemeClr val="tx1"/>
                </a:solidFill>
              </a:rPr>
              <a:t>Кількість дітей, які перебувають у складних життєвих обставинах</a:t>
            </a:r>
            <a:r>
              <a:rPr lang="uk-UA" sz="2400" b="1" dirty="0" smtClean="0"/>
              <a:t/>
            </a:r>
            <a:br>
              <a:rPr lang="uk-UA" sz="2400" b="1" dirty="0" smtClean="0"/>
            </a:br>
            <a:endParaRPr lang="uk-UA" sz="2400" b="1" dirty="0"/>
          </a:p>
        </p:txBody>
      </p:sp>
      <p:graphicFrame>
        <p:nvGraphicFramePr>
          <p:cNvPr id="5" name="Содержимое 4"/>
          <p:cNvGraphicFramePr>
            <a:graphicFrameLocks noGrp="1"/>
          </p:cNvGraphicFramePr>
          <p:nvPr>
            <p:ph idx="1"/>
          </p:nvPr>
        </p:nvGraphicFramePr>
        <p:xfrm>
          <a:off x="0" y="785794"/>
          <a:ext cx="9144000" cy="60722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571868" y="1214422"/>
            <a:ext cx="2714644" cy="523220"/>
          </a:xfrm>
          <a:prstGeom prst="rect">
            <a:avLst/>
          </a:prstGeom>
          <a:noFill/>
        </p:spPr>
        <p:txBody>
          <a:bodyPr wrap="square" rtlCol="0">
            <a:spAutoFit/>
          </a:bodyPr>
          <a:lstStyle/>
          <a:p>
            <a:pPr algn="ctr"/>
            <a:r>
              <a:rPr lang="uk-UA" sz="2800" b="1" dirty="0" smtClean="0"/>
              <a:t>180</a:t>
            </a:r>
            <a:endParaRPr lang="uk-UA"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27).jpg"/>
          <p:cNvPicPr>
            <a:picLocks noGrp="1" noChangeAspect="1"/>
          </p:cNvPicPr>
          <p:nvPr>
            <p:ph idx="1"/>
          </p:nvPr>
        </p:nvPicPr>
        <p:blipFill>
          <a:blip r:embed="rId3"/>
          <a:stretch>
            <a:fillRect/>
          </a:stretch>
        </p:blipFill>
        <p:spPr>
          <a:xfrm>
            <a:off x="0" y="785794"/>
            <a:ext cx="9144000" cy="6072205"/>
          </a:xfrm>
        </p:spPr>
      </p:pic>
      <p:graphicFrame>
        <p:nvGraphicFramePr>
          <p:cNvPr id="5" name="Содержимое 4"/>
          <p:cNvGraphicFramePr>
            <a:graphicFrameLocks/>
          </p:cNvGraphicFramePr>
          <p:nvPr/>
        </p:nvGraphicFramePr>
        <p:xfrm>
          <a:off x="0" y="785795"/>
          <a:ext cx="9144000" cy="6072205"/>
        </p:xfrm>
        <a:graphic>
          <a:graphicData uri="http://schemas.openxmlformats.org/drawingml/2006/chart">
            <c:chart xmlns:c="http://schemas.openxmlformats.org/drawingml/2006/chart" xmlns:r="http://schemas.openxmlformats.org/officeDocument/2006/relationships" r:id="rId4"/>
          </a:graphicData>
        </a:graphic>
      </p:graphicFrame>
      <p:sp>
        <p:nvSpPr>
          <p:cNvPr id="2" name="Заголовок 1"/>
          <p:cNvSpPr>
            <a:spLocks noGrp="1"/>
          </p:cNvSpPr>
          <p:nvPr>
            <p:ph type="title"/>
          </p:nvPr>
        </p:nvSpPr>
        <p:spPr>
          <a:xfrm>
            <a:off x="0" y="0"/>
            <a:ext cx="9144000" cy="785794"/>
          </a:xfrm>
        </p:spPr>
        <p:style>
          <a:lnRef idx="0">
            <a:schemeClr val="accent3"/>
          </a:lnRef>
          <a:fillRef idx="3">
            <a:schemeClr val="accent3"/>
          </a:fillRef>
          <a:effectRef idx="3">
            <a:schemeClr val="accent3"/>
          </a:effectRef>
          <a:fontRef idx="minor">
            <a:schemeClr val="lt1"/>
          </a:fontRef>
        </p:style>
        <p:txBody>
          <a:bodyPr>
            <a:normAutofit/>
          </a:bodyPr>
          <a:lstStyle/>
          <a:p>
            <a:r>
              <a:rPr lang="uk-UA" b="1" dirty="0" smtClean="0">
                <a:solidFill>
                  <a:schemeClr val="tx1"/>
                </a:solidFill>
              </a:rPr>
              <a:t>Кількість дітей у прийомних сім’ях</a:t>
            </a:r>
            <a:endParaRPr lang="uk-UA"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uk-UA" dirty="0"/>
          </a:p>
        </p:txBody>
      </p:sp>
      <p:sp>
        <p:nvSpPr>
          <p:cNvPr id="8" name="Текст 7"/>
          <p:cNvSpPr>
            <a:spLocks noGrp="1"/>
          </p:cNvSpPr>
          <p:nvPr>
            <p:ph type="body" idx="1"/>
          </p:nvPr>
        </p:nvSpPr>
        <p:spPr>
          <a:xfrm>
            <a:off x="0" y="0"/>
            <a:ext cx="4857752" cy="785794"/>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uk-UA" sz="2000" dirty="0" smtClean="0"/>
              <a:t>Кількість багатодітних сімей  у місті та старостинських округах </a:t>
            </a:r>
            <a:endParaRPr lang="uk-UA" sz="2000" dirty="0"/>
          </a:p>
        </p:txBody>
      </p:sp>
      <p:graphicFrame>
        <p:nvGraphicFramePr>
          <p:cNvPr id="12" name="Содержимое 11"/>
          <p:cNvGraphicFramePr>
            <a:graphicFrameLocks noGrp="1"/>
          </p:cNvGraphicFramePr>
          <p:nvPr>
            <p:ph sz="half" idx="2"/>
          </p:nvPr>
        </p:nvGraphicFramePr>
        <p:xfrm>
          <a:off x="0" y="714374"/>
          <a:ext cx="4857752" cy="6143626"/>
        </p:xfrm>
        <a:graphic>
          <a:graphicData uri="http://schemas.openxmlformats.org/drawingml/2006/chart">
            <c:chart xmlns:c="http://schemas.openxmlformats.org/drawingml/2006/chart" xmlns:r="http://schemas.openxmlformats.org/officeDocument/2006/relationships" r:id="rId3"/>
          </a:graphicData>
        </a:graphic>
      </p:graphicFrame>
      <p:sp>
        <p:nvSpPr>
          <p:cNvPr id="10" name="Текст 9"/>
          <p:cNvSpPr>
            <a:spLocks noGrp="1"/>
          </p:cNvSpPr>
          <p:nvPr>
            <p:ph type="body" sz="quarter" idx="3"/>
          </p:nvPr>
        </p:nvSpPr>
        <p:spPr>
          <a:xfrm>
            <a:off x="4857752" y="1"/>
            <a:ext cx="4286248" cy="785793"/>
          </a:xfrm>
          <a:ln/>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algn="ctr"/>
            <a:r>
              <a:rPr lang="uk-UA" dirty="0" smtClean="0">
                <a:solidFill>
                  <a:schemeClr val="tx1"/>
                </a:solidFill>
              </a:rPr>
              <a:t>Кількість дітей </a:t>
            </a:r>
          </a:p>
          <a:p>
            <a:pPr algn="ctr"/>
            <a:r>
              <a:rPr lang="uk-UA" dirty="0" smtClean="0">
                <a:solidFill>
                  <a:schemeClr val="tx1"/>
                </a:solidFill>
              </a:rPr>
              <a:t>у багатодітних сім’ях </a:t>
            </a:r>
            <a:endParaRPr lang="uk-UA" dirty="0">
              <a:solidFill>
                <a:schemeClr val="tx1"/>
              </a:solidFill>
            </a:endParaRPr>
          </a:p>
        </p:txBody>
      </p:sp>
      <p:graphicFrame>
        <p:nvGraphicFramePr>
          <p:cNvPr id="7" name="Содержимое 6"/>
          <p:cNvGraphicFramePr>
            <a:graphicFrameLocks noGrp="1"/>
          </p:cNvGraphicFramePr>
          <p:nvPr>
            <p:ph sz="quarter" idx="4"/>
          </p:nvPr>
        </p:nvGraphicFramePr>
        <p:xfrm>
          <a:off x="4714844" y="785794"/>
          <a:ext cx="4429156" cy="6072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0"/>
            <a:ext cx="9144000" cy="57148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uk-UA" b="1" dirty="0" smtClean="0">
                <a:latin typeface="Times New Roman" pitchFamily="18" charset="0"/>
                <a:cs typeface="Times New Roman" pitchFamily="18" charset="0"/>
              </a:rPr>
              <a:t>К У Л Ь Т У Р А</a:t>
            </a:r>
            <a:endParaRPr lang="uk-UA" b="1" dirty="0">
              <a:latin typeface="Times New Roman" pitchFamily="18" charset="0"/>
              <a:cs typeface="Times New Roman" pitchFamily="18" charset="0"/>
            </a:endParaRPr>
          </a:p>
        </p:txBody>
      </p:sp>
      <p:graphicFrame>
        <p:nvGraphicFramePr>
          <p:cNvPr id="9" name="Содержимое 8"/>
          <p:cNvGraphicFramePr>
            <a:graphicFrameLocks noGrp="1"/>
          </p:cNvGraphicFramePr>
          <p:nvPr>
            <p:ph idx="1"/>
          </p:nvPr>
        </p:nvGraphicFramePr>
        <p:xfrm>
          <a:off x="2" y="571479"/>
          <a:ext cx="9144000" cy="6628616"/>
        </p:xfrm>
        <a:graphic>
          <a:graphicData uri="http://schemas.openxmlformats.org/drawingml/2006/table">
            <a:tbl>
              <a:tblPr firstRow="1" bandRow="1">
                <a:tableStyleId>{7DF18680-E054-41AD-8BC1-D1AEF772440D}</a:tableStyleId>
              </a:tblPr>
              <a:tblGrid>
                <a:gridCol w="2214544"/>
                <a:gridCol w="428628"/>
                <a:gridCol w="1143008"/>
                <a:gridCol w="857256"/>
                <a:gridCol w="2976564"/>
                <a:gridCol w="1524000"/>
              </a:tblGrid>
              <a:tr h="40905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smtClean="0"/>
                        <a:t>Кількість закладів культури по Хмільницькій міській територіальній громаді</a:t>
                      </a:r>
                      <a:endParaRPr lang="uk-UA" sz="2000" dirty="0" smtClean="0">
                        <a:solidFill>
                          <a:schemeClr val="tx1"/>
                        </a:solidFill>
                      </a:endParaRPr>
                    </a:p>
                  </a:txBody>
                  <a:tcPr>
                    <a:solidFill>
                      <a:srgbClr val="0070C0"/>
                    </a:solidFill>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346125">
                <a:tc rowSpan="2">
                  <a:txBody>
                    <a:bodyPr/>
                    <a:lstStyle/>
                    <a:p>
                      <a:endParaRPr lang="uk-UA" dirty="0"/>
                    </a:p>
                  </a:txBody>
                  <a:tcPr/>
                </a:tc>
                <a:tc rowSpan="2">
                  <a:txBody>
                    <a:bodyPr/>
                    <a:lstStyle/>
                    <a:p>
                      <a:pPr algn="l"/>
                      <a:r>
                        <a:rPr lang="uk-UA" sz="1600" b="1" dirty="0" smtClean="0"/>
                        <a:t>Всього</a:t>
                      </a:r>
                      <a:endParaRPr lang="uk-UA" sz="1600" b="1" dirty="0"/>
                    </a:p>
                  </a:txBody>
                  <a:tcPr vert="vert270" anchor="ctr">
                    <a:solidFill>
                      <a:schemeClr val="tx2">
                        <a:lumMod val="40000"/>
                        <a:lumOff val="60000"/>
                      </a:schemeClr>
                    </a:solidFill>
                  </a:tcPr>
                </a:tc>
                <a:tc gridSpan="4">
                  <a:txBody>
                    <a:bodyPr/>
                    <a:lstStyle/>
                    <a:p>
                      <a:pPr algn="ctr"/>
                      <a:r>
                        <a:rPr lang="uk-UA" sz="1600" dirty="0" smtClean="0"/>
                        <a:t>З них</a:t>
                      </a:r>
                      <a:endParaRPr lang="uk-UA" sz="1600" b="1" dirty="0"/>
                    </a:p>
                  </a:txBody>
                  <a:tcPr>
                    <a:solidFill>
                      <a:schemeClr val="tx2">
                        <a:lumMod val="40000"/>
                        <a:lumOff val="60000"/>
                      </a:schemeClr>
                    </a:solidFill>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tr>
              <a:tr h="591190">
                <a:tc vMerge="1">
                  <a:txBody>
                    <a:bodyPr/>
                    <a:lstStyle/>
                    <a:p>
                      <a:endParaRPr lang="uk-UA" dirty="0"/>
                    </a:p>
                  </a:txBody>
                  <a:tcPr/>
                </a:tc>
                <a:tc vMerge="1">
                  <a:txBody>
                    <a:bodyPr/>
                    <a:lstStyle/>
                    <a:p>
                      <a:endParaRPr lang="uk-UA" dirty="0"/>
                    </a:p>
                  </a:txBody>
                  <a:tcPr/>
                </a:tc>
                <a:tc>
                  <a:txBody>
                    <a:bodyPr/>
                    <a:lstStyle/>
                    <a:p>
                      <a:pPr algn="ctr"/>
                      <a:r>
                        <a:rPr lang="uk-UA" sz="1600" dirty="0" smtClean="0"/>
                        <a:t>бібліотеки</a:t>
                      </a:r>
                      <a:endParaRPr lang="uk-UA" sz="1600" b="0" dirty="0"/>
                    </a:p>
                  </a:txBody>
                  <a:tcPr/>
                </a:tc>
                <a:tc>
                  <a:txBody>
                    <a:bodyPr/>
                    <a:lstStyle/>
                    <a:p>
                      <a:pPr algn="ctr"/>
                      <a:r>
                        <a:rPr lang="uk-UA" sz="1600" dirty="0" smtClean="0"/>
                        <a:t>музеї</a:t>
                      </a:r>
                      <a:endParaRPr lang="uk-UA" sz="1600" b="0" dirty="0"/>
                    </a:p>
                  </a:txBody>
                  <a:tcPr/>
                </a:tc>
                <a:tc>
                  <a:txBody>
                    <a:bodyPr/>
                    <a:lstStyle/>
                    <a:p>
                      <a:pPr algn="ctr"/>
                      <a:r>
                        <a:rPr lang="uk-UA" sz="1600" kern="1200" dirty="0" smtClean="0"/>
                        <a:t>палаци і будинки культури, інші клубні заклади, студії</a:t>
                      </a:r>
                      <a:endParaRPr lang="uk-UA" sz="1600" b="0" dirty="0"/>
                    </a:p>
                  </a:txBody>
                  <a:tcPr/>
                </a:tc>
                <a:tc>
                  <a:txBody>
                    <a:bodyPr/>
                    <a:lstStyle/>
                    <a:p>
                      <a:pPr algn="ctr"/>
                      <a:r>
                        <a:rPr lang="uk-UA" sz="1600" kern="1200" dirty="0" smtClean="0"/>
                        <a:t>парки культури та відпочинку</a:t>
                      </a:r>
                      <a:endParaRPr lang="uk-UA" sz="1600" b="0" dirty="0"/>
                    </a:p>
                  </a:txBody>
                  <a:tcPr/>
                </a:tc>
              </a:tr>
              <a:tr h="377591">
                <a:tc>
                  <a:txBody>
                    <a:bodyPr/>
                    <a:lstStyle/>
                    <a:p>
                      <a:r>
                        <a:rPr lang="uk-UA" sz="1600" b="1" dirty="0" smtClean="0"/>
                        <a:t>Хмільницька міська ТГ</a:t>
                      </a:r>
                    </a:p>
                  </a:txBody>
                  <a:tcPr anchor="ctr">
                    <a:solidFill>
                      <a:schemeClr val="tx2">
                        <a:lumMod val="40000"/>
                        <a:lumOff val="60000"/>
                      </a:schemeClr>
                    </a:solidFill>
                  </a:tcPr>
                </a:tc>
                <a:tc>
                  <a:txBody>
                    <a:bodyPr/>
                    <a:lstStyle/>
                    <a:p>
                      <a:pPr algn="ctr"/>
                      <a:r>
                        <a:rPr lang="uk-UA" sz="2000" b="1" dirty="0" smtClean="0"/>
                        <a:t>48</a:t>
                      </a:r>
                      <a:endParaRPr lang="uk-UA" sz="2000" b="1" dirty="0"/>
                    </a:p>
                  </a:txBody>
                  <a:tcPr>
                    <a:solidFill>
                      <a:schemeClr val="tx2">
                        <a:lumMod val="40000"/>
                        <a:lumOff val="60000"/>
                      </a:schemeClr>
                    </a:solidFill>
                  </a:tcPr>
                </a:tc>
                <a:tc>
                  <a:txBody>
                    <a:bodyPr/>
                    <a:lstStyle/>
                    <a:p>
                      <a:pPr algn="ctr"/>
                      <a:r>
                        <a:rPr lang="uk-UA" sz="2000" b="1" dirty="0" smtClean="0"/>
                        <a:t>20</a:t>
                      </a:r>
                      <a:endParaRPr lang="uk-UA" sz="2000" b="1" dirty="0"/>
                    </a:p>
                  </a:txBody>
                  <a:tcPr>
                    <a:solidFill>
                      <a:schemeClr val="tx2">
                        <a:lumMod val="40000"/>
                        <a:lumOff val="60000"/>
                      </a:schemeClr>
                    </a:solidFill>
                  </a:tcPr>
                </a:tc>
                <a:tc>
                  <a:txBody>
                    <a:bodyPr/>
                    <a:lstStyle/>
                    <a:p>
                      <a:pPr algn="ctr"/>
                      <a:r>
                        <a:rPr lang="uk-UA" sz="2000" b="1" dirty="0" smtClean="0"/>
                        <a:t>2</a:t>
                      </a:r>
                      <a:endParaRPr lang="uk-UA" sz="2000" b="1" dirty="0"/>
                    </a:p>
                  </a:txBody>
                  <a:tcPr>
                    <a:solidFill>
                      <a:schemeClr val="tx2">
                        <a:lumMod val="40000"/>
                        <a:lumOff val="60000"/>
                      </a:schemeClr>
                    </a:solidFill>
                  </a:tcPr>
                </a:tc>
                <a:tc>
                  <a:txBody>
                    <a:bodyPr/>
                    <a:lstStyle/>
                    <a:p>
                      <a:pPr algn="ctr"/>
                      <a:r>
                        <a:rPr lang="uk-UA" sz="2000" b="1" dirty="0" smtClean="0"/>
                        <a:t>25</a:t>
                      </a:r>
                      <a:endParaRPr lang="uk-UA" sz="2000" b="1" dirty="0"/>
                    </a:p>
                  </a:txBody>
                  <a:tcPr>
                    <a:solidFill>
                      <a:schemeClr val="tx2">
                        <a:lumMod val="40000"/>
                        <a:lumOff val="60000"/>
                      </a:schemeClr>
                    </a:solidFill>
                  </a:tcPr>
                </a:tc>
                <a:tc>
                  <a:txBody>
                    <a:bodyPr/>
                    <a:lstStyle/>
                    <a:p>
                      <a:pPr algn="ctr"/>
                      <a:r>
                        <a:rPr lang="uk-UA" sz="2000" b="1" dirty="0" smtClean="0"/>
                        <a:t>1</a:t>
                      </a:r>
                      <a:endParaRPr lang="uk-UA" sz="2000" b="1" dirty="0"/>
                    </a:p>
                  </a:txBody>
                  <a:tcPr>
                    <a:solidFill>
                      <a:schemeClr val="tx2">
                        <a:lumMod val="40000"/>
                        <a:lumOff val="60000"/>
                      </a:schemeClr>
                    </a:solidFill>
                  </a:tcPr>
                </a:tc>
              </a:tr>
              <a:tr h="377591">
                <a:tc>
                  <a:txBody>
                    <a:bodyPr/>
                    <a:lstStyle/>
                    <a:p>
                      <a:r>
                        <a:rPr lang="uk-UA" sz="1600" dirty="0" smtClean="0"/>
                        <a:t>м. Хмільник</a:t>
                      </a:r>
                      <a:endParaRPr lang="uk-UA" sz="1600" b="0" dirty="0">
                        <a:latin typeface="+mn-lt"/>
                      </a:endParaRPr>
                    </a:p>
                  </a:txBody>
                  <a:tcPr anchor="ctr"/>
                </a:tc>
                <a:tc>
                  <a:txBody>
                    <a:bodyPr/>
                    <a:lstStyle/>
                    <a:p>
                      <a:pPr algn="ctr"/>
                      <a:r>
                        <a:rPr lang="uk-UA" sz="2000" b="1" dirty="0" smtClean="0"/>
                        <a:t>4</a:t>
                      </a:r>
                      <a:endParaRPr lang="uk-UA" sz="2000" b="1" dirty="0"/>
                    </a:p>
                  </a:txBody>
                  <a:tcPr anchor="ctr">
                    <a:solidFill>
                      <a:schemeClr val="tx2">
                        <a:lumMod val="40000"/>
                        <a:lumOff val="60000"/>
                      </a:schemeClr>
                    </a:solidFill>
                  </a:tcPr>
                </a:tc>
                <a:tc>
                  <a:txBody>
                    <a:bodyPr/>
                    <a:lstStyle/>
                    <a:p>
                      <a:pPr algn="ctr"/>
                      <a:r>
                        <a:rPr lang="uk-UA" sz="2000" dirty="0" smtClean="0"/>
                        <a:t>1</a:t>
                      </a:r>
                      <a:endParaRPr lang="uk-UA" sz="2000" dirty="0"/>
                    </a:p>
                  </a:txBody>
                  <a:tcPr anchor="ctr"/>
                </a:tc>
                <a:tc>
                  <a:txBody>
                    <a:bodyPr/>
                    <a:lstStyle/>
                    <a:p>
                      <a:pPr algn="ctr"/>
                      <a:r>
                        <a:rPr lang="uk-UA" sz="2000" dirty="0" smtClean="0"/>
                        <a:t>1</a:t>
                      </a:r>
                      <a:endParaRPr lang="uk-UA" sz="2000" dirty="0"/>
                    </a:p>
                  </a:txBody>
                  <a:tcPr anchor="ctr"/>
                </a:tc>
                <a:tc>
                  <a:txBody>
                    <a:bodyPr/>
                    <a:lstStyle/>
                    <a:p>
                      <a:pPr algn="ctr"/>
                      <a:r>
                        <a:rPr lang="uk-UA" sz="2000" dirty="0" smtClean="0"/>
                        <a:t>1</a:t>
                      </a:r>
                      <a:endParaRPr lang="uk-UA" sz="2000" dirty="0"/>
                    </a:p>
                  </a:txBody>
                  <a:tcPr anchor="ctr"/>
                </a:tc>
                <a:tc>
                  <a:txBody>
                    <a:bodyPr/>
                    <a:lstStyle/>
                    <a:p>
                      <a:pPr algn="ctr"/>
                      <a:r>
                        <a:rPr lang="uk-UA" sz="2000" dirty="0" smtClean="0"/>
                        <a:t>1</a:t>
                      </a:r>
                      <a:endParaRPr lang="uk-UA" sz="2000" dirty="0"/>
                    </a:p>
                  </a:txBody>
                  <a:tcPr anchor="ctr"/>
                </a:tc>
              </a:tr>
              <a:tr h="597852">
                <a:tc>
                  <a:txBody>
                    <a:bodyPr/>
                    <a:lstStyle/>
                    <a:p>
                      <a:r>
                        <a:rPr lang="uk-UA" sz="1600" kern="1200" dirty="0" smtClean="0"/>
                        <a:t>Лозівський </a:t>
                      </a:r>
                    </a:p>
                    <a:p>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7</a:t>
                      </a:r>
                      <a:endParaRPr lang="uk-UA" sz="2000" b="1" dirty="0"/>
                    </a:p>
                  </a:txBody>
                  <a:tcPr anchor="ctr">
                    <a:solidFill>
                      <a:schemeClr val="tx2">
                        <a:lumMod val="40000"/>
                        <a:lumOff val="60000"/>
                      </a:schemeClr>
                    </a:solidFill>
                  </a:tcPr>
                </a:tc>
                <a:tc>
                  <a:txBody>
                    <a:bodyPr/>
                    <a:lstStyle/>
                    <a:p>
                      <a:pPr algn="ctr"/>
                      <a:r>
                        <a:rPr lang="uk-UA" sz="2000" dirty="0" smtClean="0"/>
                        <a:t>3</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4</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r>
                        <a:rPr lang="uk-UA" sz="1600" kern="1200" dirty="0" smtClean="0"/>
                        <a:t>Великомитницький </a:t>
                      </a:r>
                    </a:p>
                    <a:p>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6</a:t>
                      </a:r>
                      <a:endParaRPr lang="uk-UA" sz="2000" b="1" dirty="0"/>
                    </a:p>
                  </a:txBody>
                  <a:tcPr anchor="ctr">
                    <a:solidFill>
                      <a:schemeClr val="tx2">
                        <a:lumMod val="40000"/>
                        <a:lumOff val="60000"/>
                      </a:schemeClr>
                    </a:solidFill>
                  </a:tcPr>
                </a:tc>
                <a:tc>
                  <a:txBody>
                    <a:bodyPr/>
                    <a:lstStyle/>
                    <a:p>
                      <a:pPr algn="ctr"/>
                      <a:r>
                        <a:rPr lang="uk-UA" sz="2000" dirty="0" smtClean="0"/>
                        <a:t>4</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2</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r>
                        <a:rPr lang="uk-UA" sz="1600" kern="1200" dirty="0" smtClean="0"/>
                        <a:t>Кожухівський </a:t>
                      </a:r>
                      <a:r>
                        <a:rPr lang="uk-UA" sz="1600"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4</a:t>
                      </a:r>
                      <a:endParaRPr lang="uk-UA" sz="2000" b="1" dirty="0"/>
                    </a:p>
                  </a:txBody>
                  <a:tcPr anchor="ctr">
                    <a:solidFill>
                      <a:schemeClr val="tx2">
                        <a:lumMod val="40000"/>
                        <a:lumOff val="60000"/>
                      </a:schemeClr>
                    </a:solidFill>
                  </a:tcPr>
                </a:tc>
                <a:tc>
                  <a:txBody>
                    <a:bodyPr/>
                    <a:lstStyle/>
                    <a:p>
                      <a:pPr algn="ctr"/>
                      <a:r>
                        <a:rPr lang="uk-UA" sz="2000" dirty="0" smtClean="0"/>
                        <a:t>2</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2</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r>
                        <a:rPr lang="uk-UA" sz="1600" kern="1200" dirty="0" smtClean="0"/>
                        <a:t>Кривошиївський</a:t>
                      </a:r>
                      <a:r>
                        <a:rPr lang="uk-UA" sz="1600"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7</a:t>
                      </a:r>
                      <a:endParaRPr lang="uk-UA" sz="2000" b="1" dirty="0"/>
                    </a:p>
                  </a:txBody>
                  <a:tcPr anchor="ctr">
                    <a:solidFill>
                      <a:schemeClr val="tx2">
                        <a:lumMod val="40000"/>
                        <a:lumOff val="60000"/>
                      </a:schemeClr>
                    </a:solidFill>
                  </a:tcPr>
                </a:tc>
                <a:tc>
                  <a:txBody>
                    <a:bodyPr/>
                    <a:lstStyle/>
                    <a:p>
                      <a:pPr algn="ctr"/>
                      <a:r>
                        <a:rPr lang="uk-UA" sz="2000" dirty="0" smtClean="0"/>
                        <a:t>2</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5</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r>
                        <a:rPr lang="uk-UA" sz="1600" kern="1200" dirty="0" smtClean="0"/>
                        <a:t>Широкогребельський</a:t>
                      </a:r>
                      <a:r>
                        <a:rPr lang="uk-UA" sz="1600" kern="1200" baseline="0" dirty="0" smtClean="0"/>
                        <a:t> </a:t>
                      </a:r>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5</a:t>
                      </a:r>
                      <a:endParaRPr lang="uk-UA" sz="2000" b="1" dirty="0"/>
                    </a:p>
                  </a:txBody>
                  <a:tcPr anchor="ctr">
                    <a:solidFill>
                      <a:schemeClr val="tx2">
                        <a:lumMod val="40000"/>
                        <a:lumOff val="60000"/>
                      </a:schemeClr>
                    </a:solidFill>
                  </a:tcPr>
                </a:tc>
                <a:tc>
                  <a:txBody>
                    <a:bodyPr/>
                    <a:lstStyle/>
                    <a:p>
                      <a:pPr algn="ctr"/>
                      <a:r>
                        <a:rPr lang="uk-UA" sz="2000" dirty="0" smtClean="0"/>
                        <a:t>2</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3</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r>
                        <a:rPr lang="uk-UA" sz="1600" kern="1200" dirty="0" smtClean="0"/>
                        <a:t>Порицький</a:t>
                      </a:r>
                      <a:r>
                        <a:rPr lang="uk-UA" sz="1600" kern="1200" baseline="0" dirty="0" smtClean="0"/>
                        <a:t> </a:t>
                      </a:r>
                    </a:p>
                    <a:p>
                      <a:r>
                        <a:rPr lang="uk-UA" sz="1600" kern="1200" dirty="0" smtClean="0"/>
                        <a:t>старостинський округ</a:t>
                      </a:r>
                      <a:endParaRPr lang="uk-UA" sz="1600" b="0" dirty="0">
                        <a:latin typeface="+mn-lt"/>
                      </a:endParaRPr>
                    </a:p>
                  </a:txBody>
                  <a:tcPr anchor="ctr"/>
                </a:tc>
                <a:tc>
                  <a:txBody>
                    <a:bodyPr/>
                    <a:lstStyle/>
                    <a:p>
                      <a:pPr algn="ctr"/>
                      <a:r>
                        <a:rPr lang="uk-UA" sz="2000" b="1" dirty="0" smtClean="0"/>
                        <a:t>8</a:t>
                      </a:r>
                      <a:endParaRPr lang="uk-UA" sz="2000" b="1" dirty="0"/>
                    </a:p>
                  </a:txBody>
                  <a:tcPr anchor="ctr">
                    <a:solidFill>
                      <a:schemeClr val="tx2">
                        <a:lumMod val="40000"/>
                        <a:lumOff val="60000"/>
                      </a:schemeClr>
                    </a:solidFill>
                  </a:tcPr>
                </a:tc>
                <a:tc>
                  <a:txBody>
                    <a:bodyPr/>
                    <a:lstStyle/>
                    <a:p>
                      <a:pPr algn="ctr"/>
                      <a:r>
                        <a:rPr lang="uk-UA" sz="2000" dirty="0" smtClean="0"/>
                        <a:t>3</a:t>
                      </a:r>
                      <a:endParaRPr lang="uk-UA" sz="2000" dirty="0"/>
                    </a:p>
                  </a:txBody>
                  <a:tcPr anchor="ctr"/>
                </a:tc>
                <a:tc>
                  <a:txBody>
                    <a:bodyPr/>
                    <a:lstStyle/>
                    <a:p>
                      <a:pPr algn="ctr"/>
                      <a:r>
                        <a:rPr lang="uk-UA" sz="2000" dirty="0" smtClean="0"/>
                        <a:t>1</a:t>
                      </a:r>
                      <a:endParaRPr lang="uk-UA" sz="2000" dirty="0"/>
                    </a:p>
                  </a:txBody>
                  <a:tcPr anchor="ctr"/>
                </a:tc>
                <a:tc>
                  <a:txBody>
                    <a:bodyPr/>
                    <a:lstStyle/>
                    <a:p>
                      <a:pPr algn="ctr"/>
                      <a:r>
                        <a:rPr lang="uk-UA" sz="2000" dirty="0" smtClean="0"/>
                        <a:t>4</a:t>
                      </a:r>
                      <a:endParaRPr lang="uk-UA" sz="2000" dirty="0"/>
                    </a:p>
                  </a:txBody>
                  <a:tcPr anchor="ctr"/>
                </a:tc>
                <a:tc>
                  <a:txBody>
                    <a:bodyPr/>
                    <a:lstStyle/>
                    <a:p>
                      <a:pPr algn="ctr"/>
                      <a:r>
                        <a:rPr lang="uk-UA" sz="2000" dirty="0" smtClean="0"/>
                        <a:t>0</a:t>
                      </a:r>
                      <a:endParaRPr lang="uk-UA" sz="2000" dirty="0"/>
                    </a:p>
                  </a:txBody>
                  <a:tcPr anchor="ctr"/>
                </a:tc>
              </a:tr>
              <a:tr h="597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600" kern="1200" dirty="0" smtClean="0"/>
                        <a:t>Соколівський </a:t>
                      </a:r>
                    </a:p>
                    <a:p>
                      <a:pPr marL="0" marR="0" indent="0" algn="l" defTabSz="914400" rtl="0" eaLnBrk="1" fontAlgn="auto" latinLnBrk="0" hangingPunct="1">
                        <a:lnSpc>
                          <a:spcPct val="100000"/>
                        </a:lnSpc>
                        <a:spcBef>
                          <a:spcPts val="0"/>
                        </a:spcBef>
                        <a:spcAft>
                          <a:spcPts val="0"/>
                        </a:spcAft>
                        <a:buClrTx/>
                        <a:buSzTx/>
                        <a:buFontTx/>
                        <a:buNone/>
                        <a:tabLst/>
                        <a:defRPr/>
                      </a:pPr>
                      <a:r>
                        <a:rPr lang="uk-UA" sz="1600" kern="1200" baseline="0" dirty="0" smtClean="0"/>
                        <a:t> </a:t>
                      </a:r>
                      <a:r>
                        <a:rPr lang="uk-UA" sz="1600" kern="1200" dirty="0" smtClean="0"/>
                        <a:t>старостинський округ</a:t>
                      </a:r>
                      <a:endParaRPr lang="uk-UA" sz="1600" dirty="0" smtClean="0"/>
                    </a:p>
                  </a:txBody>
                  <a:tcPr anchor="ctr"/>
                </a:tc>
                <a:tc>
                  <a:txBody>
                    <a:bodyPr/>
                    <a:lstStyle/>
                    <a:p>
                      <a:pPr algn="ctr"/>
                      <a:r>
                        <a:rPr lang="uk-UA" sz="2000" b="1" dirty="0" smtClean="0"/>
                        <a:t>7</a:t>
                      </a:r>
                      <a:endParaRPr lang="uk-UA" sz="2000" b="1" dirty="0"/>
                    </a:p>
                  </a:txBody>
                  <a:tcPr anchor="ctr">
                    <a:solidFill>
                      <a:schemeClr val="tx2">
                        <a:lumMod val="40000"/>
                        <a:lumOff val="60000"/>
                      </a:schemeClr>
                    </a:solidFill>
                  </a:tcPr>
                </a:tc>
                <a:tc>
                  <a:txBody>
                    <a:bodyPr/>
                    <a:lstStyle/>
                    <a:p>
                      <a:pPr algn="ctr"/>
                      <a:r>
                        <a:rPr lang="uk-UA" sz="2000" dirty="0" smtClean="0"/>
                        <a:t>3</a:t>
                      </a:r>
                      <a:endParaRPr lang="uk-UA" sz="2000" dirty="0"/>
                    </a:p>
                  </a:txBody>
                  <a:tcPr anchor="ctr"/>
                </a:tc>
                <a:tc>
                  <a:txBody>
                    <a:bodyPr/>
                    <a:lstStyle/>
                    <a:p>
                      <a:pPr algn="ctr"/>
                      <a:r>
                        <a:rPr lang="uk-UA" sz="2000" dirty="0" smtClean="0"/>
                        <a:t>0</a:t>
                      </a:r>
                      <a:endParaRPr lang="uk-UA" sz="2000" dirty="0"/>
                    </a:p>
                  </a:txBody>
                  <a:tcPr anchor="ctr"/>
                </a:tc>
                <a:tc>
                  <a:txBody>
                    <a:bodyPr/>
                    <a:lstStyle/>
                    <a:p>
                      <a:pPr algn="ctr"/>
                      <a:r>
                        <a:rPr lang="uk-UA" sz="2000" dirty="0" smtClean="0"/>
                        <a:t>4</a:t>
                      </a:r>
                      <a:endParaRPr lang="uk-UA" sz="2000" dirty="0"/>
                    </a:p>
                  </a:txBody>
                  <a:tcPr anchor="ctr"/>
                </a:tc>
                <a:tc>
                  <a:txBody>
                    <a:bodyPr/>
                    <a:lstStyle/>
                    <a:p>
                      <a:pPr algn="ctr"/>
                      <a:r>
                        <a:rPr lang="uk-UA" sz="2000" dirty="0" smtClean="0"/>
                        <a:t>0</a:t>
                      </a:r>
                      <a:endParaRPr lang="uk-UA" sz="2000" dirty="0"/>
                    </a:p>
                  </a:txBody>
                  <a:tcPr anchor="ctr"/>
                </a:tc>
              </a:tr>
            </a:tbl>
          </a:graphicData>
        </a:graphic>
      </p:graphicFrame>
      <p:pic>
        <p:nvPicPr>
          <p:cNvPr id="11" name="Рисунок 10" descr="завантаження (29).jpg"/>
          <p:cNvPicPr>
            <a:picLocks noChangeAspect="1"/>
          </p:cNvPicPr>
          <p:nvPr/>
        </p:nvPicPr>
        <p:blipFill>
          <a:blip r:embed="rId3"/>
          <a:stretch>
            <a:fillRect/>
          </a:stretch>
        </p:blipFill>
        <p:spPr>
          <a:xfrm>
            <a:off x="0" y="1000108"/>
            <a:ext cx="2143108" cy="85725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0" y="1160441"/>
          <a:ext cx="9144000" cy="5697559"/>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0" y="0"/>
            <a:ext cx="9144000" cy="1142984"/>
          </a:xfrm>
        </p:spPr>
        <p:style>
          <a:lnRef idx="0">
            <a:schemeClr val="accent1"/>
          </a:lnRef>
          <a:fillRef idx="3">
            <a:schemeClr val="accent1"/>
          </a:fillRef>
          <a:effectRef idx="3">
            <a:schemeClr val="accent1"/>
          </a:effectRef>
          <a:fontRef idx="minor">
            <a:schemeClr val="lt1"/>
          </a:fontRef>
        </p:style>
        <p:txBody>
          <a:bodyPr>
            <a:noAutofit/>
          </a:bodyPr>
          <a:lstStyle/>
          <a:p>
            <a:r>
              <a:rPr lang="uk-UA" sz="3200" b="1" dirty="0" smtClean="0">
                <a:solidFill>
                  <a:srgbClr val="FFFF00"/>
                </a:solidFill>
              </a:rPr>
              <a:t>Кількість надавачів культурних послуг у </a:t>
            </a:r>
            <a:br>
              <a:rPr lang="uk-UA" sz="3200" b="1" dirty="0" smtClean="0">
                <a:solidFill>
                  <a:srgbClr val="FFFF00"/>
                </a:solidFill>
              </a:rPr>
            </a:br>
            <a:r>
              <a:rPr lang="uk-UA" sz="3200" b="1" dirty="0" smtClean="0">
                <a:solidFill>
                  <a:srgbClr val="FFFF00"/>
                </a:solidFill>
              </a:rPr>
              <a:t>Хмільницькій міській територіальній громаді </a:t>
            </a:r>
            <a:endParaRPr lang="uk-UA" sz="3200"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18"/>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uk-UA" b="1" dirty="0" smtClean="0"/>
              <a:t>Фізична культура та спорт</a:t>
            </a:r>
            <a:endParaRPr lang="uk-UA" dirty="0"/>
          </a:p>
        </p:txBody>
      </p:sp>
      <p:sp>
        <p:nvSpPr>
          <p:cNvPr id="5" name="Текст 4"/>
          <p:cNvSpPr>
            <a:spLocks noGrp="1"/>
          </p:cNvSpPr>
          <p:nvPr>
            <p:ph type="body" idx="1"/>
          </p:nvPr>
        </p:nvSpPr>
        <p:spPr>
          <a:xfrm>
            <a:off x="0" y="642919"/>
            <a:ext cx="4497388" cy="785818"/>
          </a:xfrm>
          <a:solidFill>
            <a:srgbClr val="FFC00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uk-UA" dirty="0" smtClean="0"/>
              <a:t>Кількість закладів фізичної культури та спорту </a:t>
            </a:r>
            <a:endParaRPr lang="uk-UA" dirty="0"/>
          </a:p>
        </p:txBody>
      </p:sp>
      <p:graphicFrame>
        <p:nvGraphicFramePr>
          <p:cNvPr id="4" name="Содержимое 3"/>
          <p:cNvGraphicFramePr>
            <a:graphicFrameLocks noGrp="1"/>
          </p:cNvGraphicFramePr>
          <p:nvPr>
            <p:ph sz="half" idx="2"/>
          </p:nvPr>
        </p:nvGraphicFramePr>
        <p:xfrm>
          <a:off x="0" y="1571612"/>
          <a:ext cx="4572000" cy="5286388"/>
        </p:xfrm>
        <a:graphic>
          <a:graphicData uri="http://schemas.openxmlformats.org/drawingml/2006/chart">
            <c:chart xmlns:c="http://schemas.openxmlformats.org/drawingml/2006/chart" xmlns:r="http://schemas.openxmlformats.org/officeDocument/2006/relationships" r:id="rId3"/>
          </a:graphicData>
        </a:graphic>
      </p:graphicFrame>
      <p:sp>
        <p:nvSpPr>
          <p:cNvPr id="6" name="Текст 5"/>
          <p:cNvSpPr>
            <a:spLocks noGrp="1"/>
          </p:cNvSpPr>
          <p:nvPr>
            <p:ph type="body" sz="quarter" idx="3"/>
          </p:nvPr>
        </p:nvSpPr>
        <p:spPr>
          <a:xfrm>
            <a:off x="4572001" y="642919"/>
            <a:ext cx="4572000" cy="785818"/>
          </a:xfrm>
        </p:spPr>
        <p:style>
          <a:lnRef idx="0">
            <a:schemeClr val="accent2"/>
          </a:lnRef>
          <a:fillRef idx="3">
            <a:schemeClr val="accent2"/>
          </a:fillRef>
          <a:effectRef idx="3">
            <a:schemeClr val="accent2"/>
          </a:effectRef>
          <a:fontRef idx="minor">
            <a:schemeClr val="lt1"/>
          </a:fontRef>
        </p:style>
        <p:txBody>
          <a:bodyPr>
            <a:normAutofit fontScale="92500"/>
          </a:bodyPr>
          <a:lstStyle/>
          <a:p>
            <a:pPr algn="ctr"/>
            <a:r>
              <a:rPr lang="uk-UA" dirty="0" smtClean="0"/>
              <a:t>Кількість надавачів послуг у сфері фізичної культури та спорту </a:t>
            </a:r>
            <a:endParaRPr lang="uk-UA" dirty="0"/>
          </a:p>
        </p:txBody>
      </p:sp>
      <p:graphicFrame>
        <p:nvGraphicFramePr>
          <p:cNvPr id="8" name="Содержимое 7"/>
          <p:cNvGraphicFramePr>
            <a:graphicFrameLocks noGrp="1"/>
          </p:cNvGraphicFramePr>
          <p:nvPr>
            <p:ph sz="quarter" idx="4"/>
          </p:nvPr>
        </p:nvGraphicFramePr>
        <p:xfrm>
          <a:off x="4500562" y="1428736"/>
          <a:ext cx="4643439" cy="54292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картинки\images.jpg"/>
          <p:cNvPicPr>
            <a:picLocks noChangeAspect="1" noChangeArrowheads="1"/>
          </p:cNvPicPr>
          <p:nvPr/>
        </p:nvPicPr>
        <p:blipFill>
          <a:blip r:embed="rId4"/>
          <a:srcRect/>
          <a:stretch>
            <a:fillRect/>
          </a:stretch>
        </p:blipFill>
        <p:spPr bwMode="auto">
          <a:xfrm>
            <a:off x="4071934" y="4500570"/>
            <a:ext cx="4857784" cy="2357430"/>
          </a:xfrm>
          <a:prstGeom prst="rect">
            <a:avLst/>
          </a:prstGeom>
          <a:noFill/>
        </p:spPr>
      </p:pic>
      <p:sp>
        <p:nvSpPr>
          <p:cNvPr id="12" name="Прямоугольник 11"/>
          <p:cNvSpPr/>
          <p:nvPr/>
        </p:nvSpPr>
        <p:spPr>
          <a:xfrm>
            <a:off x="142844" y="0"/>
            <a:ext cx="8786874" cy="4801314"/>
          </a:xfrm>
          <a:prstGeom prst="rect">
            <a:avLst/>
          </a:prstGeom>
        </p:spPr>
        <p:txBody>
          <a:bodyPr wrap="square">
            <a:spAutoFit/>
          </a:bodyPr>
          <a:lstStyle/>
          <a:p>
            <a:pPr algn="just">
              <a:buFont typeface="Wingdings" pitchFamily="2" charset="2"/>
              <a:buChar char="q"/>
            </a:pPr>
            <a:r>
              <a:rPr lang="uk-UA" dirty="0" smtClean="0">
                <a:latin typeface="Times New Roman" pitchFamily="18" charset="0"/>
                <a:cs typeface="Times New Roman" pitchFamily="18" charset="0"/>
              </a:rPr>
              <a:t>Статистика загальної чисельності населення громади змінилась у порівнянні з даними, що представлені органами статистики  за 2021 рік. </a:t>
            </a:r>
          </a:p>
          <a:p>
            <a:pPr algn="just">
              <a:buFont typeface="Wingdings" pitchFamily="2" charset="2"/>
              <a:buChar char="q"/>
            </a:pPr>
            <a:r>
              <a:rPr lang="uk-UA" dirty="0" smtClean="0">
                <a:latin typeface="Times New Roman" pitchFamily="18" charset="0"/>
                <a:cs typeface="Times New Roman" pitchFamily="18" charset="0"/>
              </a:rPr>
              <a:t>     Так станом на 01.01.2021 року у громаді зареєстровано    </a:t>
            </a:r>
            <a:r>
              <a:rPr lang="uk-UA" b="1" dirty="0" smtClean="0">
                <a:latin typeface="Times New Roman" pitchFamily="18" charset="0"/>
                <a:cs typeface="Times New Roman" pitchFamily="18" charset="0"/>
              </a:rPr>
              <a:t>43609 </a:t>
            </a:r>
            <a:r>
              <a:rPr lang="uk-UA" dirty="0" smtClean="0">
                <a:latin typeface="Times New Roman" pitchFamily="18" charset="0"/>
                <a:cs typeface="Times New Roman" pitchFamily="18" charset="0"/>
              </a:rPr>
              <a:t>постійно проживаючих мешканців та відповідно на 01.11.2024 року чисельність постійного проживаючого населення склало         </a:t>
            </a:r>
            <a:r>
              <a:rPr lang="uk-UA" b="1" dirty="0" smtClean="0">
                <a:latin typeface="Times New Roman" pitchFamily="18" charset="0"/>
                <a:cs typeface="Times New Roman" pitchFamily="18" charset="0"/>
              </a:rPr>
              <a:t> 38272 </a:t>
            </a:r>
            <a:r>
              <a:rPr lang="uk-UA" dirty="0" smtClean="0">
                <a:latin typeface="Times New Roman" pitchFamily="18" charset="0"/>
                <a:cs typeface="Times New Roman" pitchFamily="18" charset="0"/>
              </a:rPr>
              <a:t>особи.</a:t>
            </a:r>
          </a:p>
          <a:p>
            <a:pPr algn="just">
              <a:buFont typeface="Wingdings" pitchFamily="2" charset="2"/>
              <a:buChar char="q"/>
            </a:pPr>
            <a:r>
              <a:rPr lang="uk-UA" dirty="0" smtClean="0">
                <a:latin typeface="Times New Roman" pitchFamily="18" charset="0"/>
                <a:cs typeface="Times New Roman" pitchFamily="18" charset="0"/>
              </a:rPr>
              <a:t>     Показник до зменшення чисельності об'єктивний та зумовлений природною смертністю населення та міграційними факторами, особливо відчутних з початку повномасштабної агресії.</a:t>
            </a:r>
          </a:p>
          <a:p>
            <a:pPr algn="just">
              <a:buFont typeface="Wingdings" pitchFamily="2" charset="2"/>
              <a:buChar char="q"/>
            </a:pPr>
            <a:r>
              <a:rPr lang="uk-UA" dirty="0" smtClean="0">
                <a:latin typeface="Times New Roman" pitchFamily="18" charset="0"/>
                <a:cs typeface="Times New Roman" pitchFamily="18" charset="0"/>
              </a:rPr>
              <a:t>    Типовим гендерним показником є перевага осіб жіночої статі у структурі населення, що не є виключним лише для нашої громади, а відображає загальну тенденцію розподілу характерну для України в цілому.</a:t>
            </a:r>
          </a:p>
          <a:p>
            <a:pPr algn="just">
              <a:buFont typeface="Wingdings" pitchFamily="2" charset="2"/>
              <a:buChar char="q"/>
            </a:pPr>
            <a:r>
              <a:rPr lang="uk-UA" dirty="0" smtClean="0">
                <a:latin typeface="Times New Roman" pitchFamily="18" charset="0"/>
                <a:cs typeface="Times New Roman" pitchFamily="18" charset="0"/>
              </a:rPr>
              <a:t>     За віковим розподілом, за статтю проглядається майже однаковий кількісний склад чоловічого та жіночого населення. Таке співвідношення спостерігається до 45 річного віку. Поступове зростання частки жінок у структурі населення особливо помітно у осіб, що досягли 60 річного віку і вище</a:t>
            </a:r>
            <a:r>
              <a:rPr lang="ru-RU"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 де такий розрив перевищено удвічі. </a:t>
            </a:r>
          </a:p>
          <a:p>
            <a:pPr algn="just">
              <a:buFont typeface="Wingdings" pitchFamily="2" charset="2"/>
              <a:buChar char="q"/>
            </a:pPr>
            <a:r>
              <a:rPr lang="uk-UA" dirty="0" smtClean="0">
                <a:latin typeface="Times New Roman" pitchFamily="18" charset="0"/>
                <a:cs typeface="Times New Roman" pitchFamily="18" charset="0"/>
              </a:rPr>
              <a:t>     У структурі населення громади висока питома вага осіб, середнього віку,</a:t>
            </a:r>
            <a:r>
              <a:rPr lang="ru-RU" dirty="0" smtClean="0">
                <a:latin typeface="Times New Roman" pitchFamily="18" charset="0"/>
                <a:cs typeface="Times New Roman" pitchFamily="18" charset="0"/>
              </a:rPr>
              <a:t> власне </a:t>
            </a:r>
            <a:r>
              <a:rPr lang="uk-UA" dirty="0" smtClean="0">
                <a:latin typeface="Times New Roman" pitchFamily="18" charset="0"/>
                <a:cs typeface="Times New Roman" pitchFamily="18" charset="0"/>
              </a:rPr>
              <a:t>працездатного населення</a:t>
            </a:r>
            <a:r>
              <a:rPr lang="ru-RU" dirty="0" smtClean="0">
                <a:latin typeface="Times New Roman" pitchFamily="18" charset="0"/>
                <a:cs typeface="Times New Roman" pitchFamily="18" charset="0"/>
              </a:rPr>
              <a:t>.</a:t>
            </a:r>
            <a:endParaRPr lang="uk-UA" dirty="0"/>
          </a:p>
        </p:txBody>
      </p:sp>
      <p:sp>
        <p:nvSpPr>
          <p:cNvPr id="13" name="Стрелка вправо 12"/>
          <p:cNvSpPr/>
          <p:nvPr/>
        </p:nvSpPr>
        <p:spPr>
          <a:xfrm>
            <a:off x="6858016" y="714356"/>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право 13"/>
          <p:cNvSpPr/>
          <p:nvPr/>
        </p:nvSpPr>
        <p:spPr>
          <a:xfrm>
            <a:off x="3643306" y="1285860"/>
            <a:ext cx="2143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ustDataLst>
      <p:tags r:id="rId1"/>
    </p:custData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named (1).jpg"/>
          <p:cNvPicPr>
            <a:picLocks noGrp="1" noChangeAspect="1"/>
          </p:cNvPicPr>
          <p:nvPr>
            <p:ph idx="1"/>
          </p:nvPr>
        </p:nvPicPr>
        <p:blipFill>
          <a:blip r:embed="rId3"/>
          <a:stretch>
            <a:fillRect/>
          </a:stretch>
        </p:blipFill>
        <p:spPr>
          <a:xfrm>
            <a:off x="0" y="2357430"/>
            <a:ext cx="9144000" cy="4500570"/>
          </a:xfrm>
        </p:spPr>
      </p:pic>
      <p:graphicFrame>
        <p:nvGraphicFramePr>
          <p:cNvPr id="5" name="Содержимое 7"/>
          <p:cNvGraphicFramePr>
            <a:graphicFrameLocks/>
          </p:cNvGraphicFramePr>
          <p:nvPr/>
        </p:nvGraphicFramePr>
        <p:xfrm>
          <a:off x="0" y="1571612"/>
          <a:ext cx="9144000" cy="5286388"/>
        </p:xfrm>
        <a:graphic>
          <a:graphicData uri="http://schemas.openxmlformats.org/drawingml/2006/chart">
            <c:chart xmlns:c="http://schemas.openxmlformats.org/drawingml/2006/chart" xmlns:r="http://schemas.openxmlformats.org/officeDocument/2006/relationships" r:id="rId4"/>
          </a:graphicData>
        </a:graphic>
      </p:graphicFrame>
      <p:sp>
        <p:nvSpPr>
          <p:cNvPr id="6" name="Заголовок 5"/>
          <p:cNvSpPr txBox="1">
            <a:spLocks noGrp="1"/>
          </p:cNvSpPr>
          <p:nvPr>
            <p:ph type="title"/>
          </p:nvPr>
        </p:nvSpPr>
        <p:spPr>
          <a:xfrm>
            <a:off x="0" y="714356"/>
            <a:ext cx="91440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uk-UA" sz="2400" b="1" dirty="0" smtClean="0"/>
              <a:t>Кількість надавачів адміністративних послуг </a:t>
            </a:r>
            <a:br>
              <a:rPr lang="uk-UA" sz="2400" b="1" dirty="0" smtClean="0"/>
            </a:br>
            <a:r>
              <a:rPr lang="uk-UA" sz="2400" b="1" dirty="0" smtClean="0"/>
              <a:t>у Хмільницькій міській територіальній громаді:</a:t>
            </a:r>
            <a:endParaRPr lang="uk-UA" sz="2400" dirty="0"/>
          </a:p>
        </p:txBody>
      </p:sp>
      <p:sp>
        <p:nvSpPr>
          <p:cNvPr id="7" name="Заголовок 1"/>
          <p:cNvSpPr txBox="1">
            <a:spLocks/>
          </p:cNvSpPr>
          <p:nvPr/>
        </p:nvSpPr>
        <p:spPr>
          <a:xfrm>
            <a:off x="0" y="0"/>
            <a:ext cx="9144000" cy="714356"/>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lt1"/>
                </a:solidFill>
                <a:effectLst/>
                <a:uLnTx/>
                <a:uFillTx/>
                <a:latin typeface="+mn-lt"/>
                <a:ea typeface="+mn-ea"/>
                <a:cs typeface="+mn-cs"/>
              </a:rPr>
              <a:t>Інші гендерно чутливі показники</a:t>
            </a:r>
            <a:endParaRPr kumimoji="0" lang="uk-UA"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00132"/>
          </a:xfrm>
          <a:ln/>
        </p:spPr>
        <p:style>
          <a:lnRef idx="3">
            <a:schemeClr val="lt1"/>
          </a:lnRef>
          <a:fillRef idx="1">
            <a:schemeClr val="accent4"/>
          </a:fillRef>
          <a:effectRef idx="1">
            <a:schemeClr val="accent4"/>
          </a:effectRef>
          <a:fontRef idx="minor">
            <a:schemeClr val="lt1"/>
          </a:fontRef>
        </p:style>
        <p:txBody>
          <a:bodyPr>
            <a:normAutofit/>
          </a:bodyPr>
          <a:lstStyle/>
          <a:p>
            <a:r>
              <a:rPr lang="uk-UA" sz="2800" b="1" dirty="0" smtClean="0"/>
              <a:t>Кількість зареєстрованих безробітних </a:t>
            </a:r>
            <a:br>
              <a:rPr lang="uk-UA" sz="2800" b="1" dirty="0" smtClean="0"/>
            </a:br>
            <a:r>
              <a:rPr lang="uk-UA" sz="2800" b="1" dirty="0" smtClean="0"/>
              <a:t>у Хмільницькій міській територіальній громаді:</a:t>
            </a:r>
            <a:endParaRPr lang="uk-UA" sz="2800" dirty="0"/>
          </a:p>
        </p:txBody>
      </p:sp>
      <p:graphicFrame>
        <p:nvGraphicFramePr>
          <p:cNvPr id="4" name="Содержимое 3"/>
          <p:cNvGraphicFramePr>
            <a:graphicFrameLocks noGrp="1"/>
          </p:cNvGraphicFramePr>
          <p:nvPr>
            <p:ph idx="1"/>
          </p:nvPr>
        </p:nvGraphicFramePr>
        <p:xfrm>
          <a:off x="0" y="1000108"/>
          <a:ext cx="9144000" cy="58578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style>
          <a:lnRef idx="1">
            <a:schemeClr val="accent3"/>
          </a:lnRef>
          <a:fillRef idx="3">
            <a:schemeClr val="accent3"/>
          </a:fillRef>
          <a:effectRef idx="2">
            <a:schemeClr val="accent3"/>
          </a:effectRef>
          <a:fontRef idx="minor">
            <a:schemeClr val="lt1"/>
          </a:fontRef>
        </p:style>
        <p:txBody>
          <a:bodyPr>
            <a:normAutofit/>
          </a:bodyPr>
          <a:lstStyle/>
          <a:p>
            <a:r>
              <a:rPr lang="uk-UA" b="1" dirty="0" smtClean="0"/>
              <a:t>Участь жінок у прийнятті рішень</a:t>
            </a:r>
            <a:endParaRPr lang="uk-UA" dirty="0"/>
          </a:p>
        </p:txBody>
      </p:sp>
      <p:sp>
        <p:nvSpPr>
          <p:cNvPr id="5" name="Текст 4"/>
          <p:cNvSpPr>
            <a:spLocks noGrp="1"/>
          </p:cNvSpPr>
          <p:nvPr>
            <p:ph type="body" idx="1"/>
          </p:nvPr>
        </p:nvSpPr>
        <p:spPr>
          <a:xfrm>
            <a:off x="0" y="857233"/>
            <a:ext cx="4572000" cy="857256"/>
          </a:xfrm>
          <a:ln>
            <a:solidFill>
              <a:schemeClr val="tx1"/>
            </a:solidFill>
          </a:ln>
        </p:spPr>
        <p:style>
          <a:lnRef idx="1">
            <a:schemeClr val="dk1"/>
          </a:lnRef>
          <a:fillRef idx="2">
            <a:schemeClr val="dk1"/>
          </a:fillRef>
          <a:effectRef idx="1">
            <a:schemeClr val="dk1"/>
          </a:effectRef>
          <a:fontRef idx="minor">
            <a:schemeClr val="dk1"/>
          </a:fontRef>
        </p:style>
        <p:txBody>
          <a:bodyPr anchor="ctr">
            <a:normAutofit fontScale="25000" lnSpcReduction="20000"/>
          </a:bodyPr>
          <a:lstStyle/>
          <a:p>
            <a:endParaRPr lang="uk-UA" dirty="0" smtClean="0"/>
          </a:p>
          <a:p>
            <a:pPr algn="ctr"/>
            <a:r>
              <a:rPr lang="uk-UA" sz="11200" dirty="0" smtClean="0"/>
              <a:t>Кількість депутатів Хмільницької міської ради</a:t>
            </a:r>
          </a:p>
          <a:p>
            <a:endParaRPr lang="uk-UA" dirty="0"/>
          </a:p>
        </p:txBody>
      </p:sp>
      <p:graphicFrame>
        <p:nvGraphicFramePr>
          <p:cNvPr id="4" name="Содержимое 3"/>
          <p:cNvGraphicFramePr>
            <a:graphicFrameLocks noGrp="1"/>
          </p:cNvGraphicFramePr>
          <p:nvPr>
            <p:ph sz="half" idx="2"/>
          </p:nvPr>
        </p:nvGraphicFramePr>
        <p:xfrm>
          <a:off x="0" y="1714488"/>
          <a:ext cx="4528457" cy="5143512"/>
        </p:xfrm>
        <a:graphic>
          <a:graphicData uri="http://schemas.openxmlformats.org/drawingml/2006/chart">
            <c:chart xmlns:c="http://schemas.openxmlformats.org/drawingml/2006/chart" xmlns:r="http://schemas.openxmlformats.org/officeDocument/2006/relationships" r:id="rId3"/>
          </a:graphicData>
        </a:graphic>
      </p:graphicFrame>
      <p:sp>
        <p:nvSpPr>
          <p:cNvPr id="6" name="Текст 5"/>
          <p:cNvSpPr>
            <a:spLocks noGrp="1"/>
          </p:cNvSpPr>
          <p:nvPr>
            <p:ph type="body" sz="quarter" idx="3"/>
          </p:nvPr>
        </p:nvSpPr>
        <p:spPr>
          <a:xfrm>
            <a:off x="4571999" y="857233"/>
            <a:ext cx="4572001" cy="857256"/>
          </a:xfrm>
        </p:spPr>
        <p:style>
          <a:lnRef idx="1">
            <a:schemeClr val="accent5"/>
          </a:lnRef>
          <a:fillRef idx="2">
            <a:schemeClr val="accent5"/>
          </a:fillRef>
          <a:effectRef idx="1">
            <a:schemeClr val="accent5"/>
          </a:effectRef>
          <a:fontRef idx="minor">
            <a:schemeClr val="dk1"/>
          </a:fontRef>
        </p:style>
        <p:txBody>
          <a:bodyPr anchor="ctr">
            <a:normAutofit fontScale="25000" lnSpcReduction="20000"/>
          </a:bodyPr>
          <a:lstStyle/>
          <a:p>
            <a:endParaRPr lang="uk-UA" dirty="0" smtClean="0"/>
          </a:p>
          <a:p>
            <a:pPr algn="ctr"/>
            <a:r>
              <a:rPr lang="uk-UA" sz="8000" dirty="0" smtClean="0"/>
              <a:t>Частка жінок/чоловіків серед депутатів Хмільницької міської ради</a:t>
            </a:r>
          </a:p>
          <a:p>
            <a:endParaRPr lang="uk-UA" sz="8000" dirty="0"/>
          </a:p>
        </p:txBody>
      </p:sp>
      <p:graphicFrame>
        <p:nvGraphicFramePr>
          <p:cNvPr id="8" name="Содержимое 3"/>
          <p:cNvGraphicFramePr>
            <a:graphicFrameLocks noGrp="1"/>
          </p:cNvGraphicFramePr>
          <p:nvPr>
            <p:ph sz="quarter" idx="4"/>
          </p:nvPr>
        </p:nvGraphicFramePr>
        <p:xfrm>
          <a:off x="4571999" y="1714488"/>
          <a:ext cx="4572001" cy="5143512"/>
        </p:xfrm>
        <a:graphic>
          <a:graphicData uri="http://schemas.openxmlformats.org/drawingml/2006/chart">
            <c:chart xmlns:c="http://schemas.openxmlformats.org/drawingml/2006/chart" xmlns:r="http://schemas.openxmlformats.org/officeDocument/2006/relationships" r:id="rId4"/>
          </a:graphicData>
        </a:graphic>
      </p:graphicFrame>
      <p:pic>
        <p:nvPicPr>
          <p:cNvPr id="10" name="Рисунок 9" descr="images (34).jpg"/>
          <p:cNvPicPr>
            <a:picLocks noChangeAspect="1"/>
          </p:cNvPicPr>
          <p:nvPr/>
        </p:nvPicPr>
        <p:blipFill>
          <a:blip r:embed="rId5"/>
          <a:stretch>
            <a:fillRect/>
          </a:stretch>
        </p:blipFill>
        <p:spPr>
          <a:xfrm>
            <a:off x="0" y="1785926"/>
            <a:ext cx="4500562" cy="1500198"/>
          </a:xfrm>
          <a:prstGeom prst="rect">
            <a:avLst/>
          </a:prstGeom>
          <a:ln w="38100">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6858000"/>
          </a:xfrm>
          <a:prstGeom prst="rect">
            <a:avLst/>
          </a:prstGeom>
          <a:ln/>
        </p:spPr>
        <p:style>
          <a:lnRef idx="1">
            <a:schemeClr val="accent3"/>
          </a:lnRef>
          <a:fillRef idx="2">
            <a:schemeClr val="accent3"/>
          </a:fillRef>
          <a:effectRef idx="1">
            <a:schemeClr val="accent3"/>
          </a:effectRef>
          <a:fontRef idx="minor">
            <a:schemeClr val="dk1"/>
          </a:fontRef>
        </p:style>
        <p:txBody>
          <a:bodyPr wrap="square" lIns="162000" rIns="162000" rtlCol="0">
            <a:spAutoFit/>
          </a:bodyPr>
          <a:lstStyle/>
          <a:p>
            <a:pPr algn="just"/>
            <a:r>
              <a:rPr lang="uk-UA" sz="2000" b="1" dirty="0" smtClean="0"/>
              <a:t>ВИСНОВКИ : </a:t>
            </a:r>
          </a:p>
          <a:p>
            <a:pPr algn="just">
              <a:buFont typeface="Wingdings" pitchFamily="2" charset="2"/>
              <a:buChar char="Ø"/>
            </a:pPr>
            <a:r>
              <a:rPr lang="uk-UA" dirty="0" smtClean="0"/>
              <a:t>1. </a:t>
            </a:r>
            <a:r>
              <a:rPr lang="uk-UA" b="1" dirty="0" smtClean="0"/>
              <a:t>Застосування гендерного  підходу дасть змогу виявити нерівність та сприяти забезпеченню прав людини шляхом запобігання та заборони всіх форм дискримінації, підвищення обізнаності різних груп населення щодо своїх прав та можливостей вимагати їх дотримання, удосконалення знань та навичок посадових осіб, відповідальних за забезпечення прав людини, у відповідній сфері, а також належного виконання ними визначених для них функцій. При цьому люди визнаються ключовими учасниками процесу власного розвитку, а не пасивними одержувачами товарів і послуг; пріоритет надається найбільш вразливим групам населення, які мають суттєві перешкоди при реалізації своїх прав.</a:t>
            </a:r>
          </a:p>
          <a:p>
            <a:pPr algn="just">
              <a:buFont typeface="Wingdings" pitchFamily="2" charset="2"/>
              <a:buChar char="Ø"/>
            </a:pPr>
            <a:endParaRPr lang="uk-UA" b="1" dirty="0" smtClean="0"/>
          </a:p>
          <a:p>
            <a:pPr algn="just">
              <a:buFont typeface="Wingdings" pitchFamily="2" charset="2"/>
              <a:buChar char="Ø"/>
            </a:pPr>
            <a:r>
              <a:rPr lang="uk-UA" b="1" dirty="0" smtClean="0"/>
              <a:t> 2. Статистичні матеріали можуть застосовуватись територіальною громадою  безпосередньо або через утворені нею органи місцевого самоврядування, інститути громадянського суспільства при підготовці, виконанні, моніторингу та оцінюванні стратегій розвитку територіальної громади та планів заходів з їх реалізації, місцевих програм розвитку, прогнозних та програмних документів соціально-економічного розвитку, місцевих цільових та бюджетних програм , виконанні бюджетів.</a:t>
            </a:r>
          </a:p>
          <a:p>
            <a:pPr algn="just">
              <a:buFont typeface="Wingdings" pitchFamily="2" charset="2"/>
              <a:buChar char="Ø"/>
            </a:pPr>
            <a:endParaRPr lang="uk-UA" b="1" dirty="0" smtClean="0"/>
          </a:p>
          <a:p>
            <a:pPr algn="just">
              <a:buFont typeface="Wingdings" pitchFamily="2" charset="2"/>
              <a:buChar char="Ø"/>
            </a:pPr>
            <a:r>
              <a:rPr lang="uk-UA" b="1" dirty="0" smtClean="0"/>
              <a:t> 3.  Систематизація та аналіз даних дадуть змогу з'ясувати, яких послуг потребують жінки і чоловіки та/або їхні групи (залежно від віку, наявності інвалідності або належності до маломобільних груп населення, місця проживання, етнічного та соціального походження, громадянства, сімейного та майнового стану або інших ознак), що можуть бути задоволені внаслідок реалізації публічної політики.</a:t>
            </a:r>
          </a:p>
          <a:p>
            <a:pPr algn="just"/>
            <a:r>
              <a:rPr lang="uk-UA" b="1" dirty="0" smtClean="0"/>
              <a:t> </a:t>
            </a:r>
            <a:endParaRPr lang="uk-UA"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accent5">
              <a:tint val="50000"/>
              <a:satMod val="30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lIns="180000" rIns="180000">
            <a:spAutoFit/>
          </a:bodyPr>
          <a:lstStyle/>
          <a:p>
            <a:r>
              <a:rPr lang="uk-UA" sz="1600" b="1" dirty="0" smtClean="0"/>
              <a:t>РЕКОМЕНДУВАТИ:</a:t>
            </a:r>
            <a:r>
              <a:rPr lang="uk-UA" sz="1600" dirty="0" smtClean="0"/>
              <a:t/>
            </a:r>
            <a:br>
              <a:rPr lang="uk-UA" sz="1600" dirty="0" smtClean="0"/>
            </a:br>
            <a:endParaRPr lang="uk-UA" sz="1600" dirty="0" smtClean="0"/>
          </a:p>
          <a:p>
            <a:pPr algn="just"/>
            <a:r>
              <a:rPr lang="uk-UA" sz="1600" b="1" dirty="0" smtClean="0"/>
              <a:t>Запровадити</a:t>
            </a:r>
            <a:endParaRPr lang="uk-UA" sz="1600" dirty="0" smtClean="0"/>
          </a:p>
          <a:p>
            <a:pPr algn="just">
              <a:buFont typeface="Wingdings" pitchFamily="2" charset="2"/>
              <a:buChar char="ü"/>
            </a:pPr>
            <a:r>
              <a:rPr lang="uk-UA" sz="1600" dirty="0" smtClean="0"/>
              <a:t>Оцінювання гендерного впливу проектів нормативно-правових актів (рішень,розпоряджень) органів місцевого самоврядування у формі гендерно-правової експертизи;</a:t>
            </a:r>
          </a:p>
          <a:p>
            <a:pPr algn="just"/>
            <a:r>
              <a:rPr lang="uk-UA" sz="1600" b="1" dirty="0" smtClean="0"/>
              <a:t>Забезпечити</a:t>
            </a:r>
            <a:endParaRPr lang="uk-UA" sz="1600" dirty="0" smtClean="0"/>
          </a:p>
          <a:p>
            <a:pPr algn="just">
              <a:buFont typeface="Wingdings" pitchFamily="2" charset="2"/>
              <a:buChar char="ü"/>
            </a:pPr>
            <a:r>
              <a:rPr lang="uk-UA" sz="1600" dirty="0" smtClean="0"/>
              <a:t>Формування бюджету із застосуванням гендерно орієнтованого підходу у бюджетному процесі;</a:t>
            </a:r>
          </a:p>
          <a:p>
            <a:pPr algn="just"/>
            <a:r>
              <a:rPr lang="uk-UA" sz="1600" b="1" dirty="0" smtClean="0"/>
              <a:t>Враховувати</a:t>
            </a:r>
            <a:endParaRPr lang="uk-UA" sz="1600" dirty="0" smtClean="0"/>
          </a:p>
          <a:p>
            <a:pPr algn="just">
              <a:buFont typeface="Wingdings" pitchFamily="2" charset="2"/>
              <a:buChar char="ü"/>
            </a:pPr>
            <a:r>
              <a:rPr lang="uk-UA" sz="1600" dirty="0" smtClean="0"/>
              <a:t> Гендерні аспекти у процесі планування, виконання та звітування про виконання місцевих  бюджетних програм;</a:t>
            </a:r>
          </a:p>
          <a:p>
            <a:pPr algn="just"/>
            <a:r>
              <a:rPr lang="uk-UA" sz="1600" b="1" dirty="0" smtClean="0"/>
              <a:t>Використовувати</a:t>
            </a:r>
            <a:endParaRPr lang="uk-UA" sz="1600" dirty="0" smtClean="0"/>
          </a:p>
          <a:p>
            <a:pPr algn="just">
              <a:buFont typeface="Wingdings" pitchFamily="2" charset="2"/>
              <a:buChar char="ü"/>
            </a:pPr>
            <a:r>
              <a:rPr lang="uk-UA" sz="1600" dirty="0" smtClean="0"/>
              <a:t> Гендерно чутливу мову у роботі та документації;</a:t>
            </a:r>
          </a:p>
          <a:p>
            <a:pPr algn="just"/>
            <a:r>
              <a:rPr lang="uk-UA" sz="1600" b="1" dirty="0" smtClean="0"/>
              <a:t>Розробити</a:t>
            </a:r>
            <a:endParaRPr lang="uk-UA" sz="1600" dirty="0" smtClean="0"/>
          </a:p>
          <a:p>
            <a:pPr algn="just">
              <a:buFont typeface="Wingdings" pitchFamily="2" charset="2"/>
              <a:buChar char="ü"/>
            </a:pPr>
            <a:r>
              <a:rPr lang="uk-UA" sz="1600" dirty="0" smtClean="0"/>
              <a:t> Правила та процедуру кадрової політики з урахуванням принципів забезпечення рівних прав та можливостей жінок і чоловіків;</a:t>
            </a:r>
          </a:p>
          <a:p>
            <a:pPr algn="just"/>
            <a:r>
              <a:rPr lang="uk-UA" sz="1600" b="1" dirty="0" smtClean="0"/>
              <a:t>Проводити </a:t>
            </a:r>
            <a:endParaRPr lang="uk-UA" sz="1600" dirty="0" smtClean="0"/>
          </a:p>
          <a:p>
            <a:pPr algn="just">
              <a:buFont typeface="Wingdings" pitchFamily="2" charset="2"/>
              <a:buChar char="ü"/>
            </a:pPr>
            <a:r>
              <a:rPr lang="uk-UA" sz="1600" dirty="0" smtClean="0"/>
              <a:t>Навчання посадових осіб з питань забезпечення рівних прав і можливостей жінок і чоловіків;</a:t>
            </a:r>
          </a:p>
          <a:p>
            <a:pPr algn="just"/>
            <a:r>
              <a:rPr lang="uk-UA" sz="1600" b="1" dirty="0" smtClean="0"/>
              <a:t>Застосовувати</a:t>
            </a:r>
            <a:r>
              <a:rPr lang="uk-UA" sz="1600" dirty="0" smtClean="0"/>
              <a:t> </a:t>
            </a:r>
          </a:p>
          <a:p>
            <a:pPr algn="just">
              <a:buFont typeface="Wingdings" pitchFamily="2" charset="2"/>
              <a:buChar char="ü"/>
            </a:pPr>
            <a:r>
              <a:rPr lang="uk-UA" sz="1600" dirty="0" smtClean="0"/>
              <a:t>Релевантні канали комунікації для проведення просвітницької компанії серед населення громади щодо реагування на факти дискримінації за ознаками статі;</a:t>
            </a:r>
          </a:p>
          <a:p>
            <a:pPr algn="just"/>
            <a:r>
              <a:rPr lang="uk-UA" sz="1600" b="1" dirty="0" smtClean="0"/>
              <a:t>Уникати</a:t>
            </a:r>
            <a:endParaRPr lang="uk-UA" sz="1600" dirty="0" smtClean="0"/>
          </a:p>
          <a:p>
            <a:pPr algn="just">
              <a:buFont typeface="Wingdings" pitchFamily="2" charset="2"/>
              <a:buChar char="ü"/>
            </a:pPr>
            <a:r>
              <a:rPr lang="uk-UA" sz="1600" dirty="0" smtClean="0"/>
              <a:t> Гендерних стереотипів у зображеннях, інформаційних повідомленнях, оголошеннях при прийомі на роботу, рекламі.</a:t>
            </a:r>
          </a:p>
          <a:p>
            <a:pPr algn="just"/>
            <a:r>
              <a:rPr lang="uk-UA" sz="1600" dirty="0" smtClean="0"/>
              <a:t> </a:t>
            </a:r>
          </a:p>
          <a:p>
            <a:pPr algn="just">
              <a:buFont typeface="Wingdings" pitchFamily="2" charset="2"/>
              <a:buChar char="Ø"/>
            </a:pPr>
            <a:r>
              <a:rPr lang="uk-UA" sz="1600" b="1" dirty="0" smtClean="0"/>
              <a:t> «</a:t>
            </a:r>
            <a:r>
              <a:rPr lang="uk-UA" sz="1600" b="1" u="sng" dirty="0" smtClean="0"/>
              <a:t>Стать</a:t>
            </a:r>
            <a:r>
              <a:rPr lang="uk-UA" sz="1600" b="1" dirty="0" smtClean="0"/>
              <a:t>»</a:t>
            </a:r>
            <a:r>
              <a:rPr lang="uk-UA" sz="1600" dirty="0" smtClean="0"/>
              <a:t> означає біологічний статус людини й може позначати чоловіка або жінку, групу чоловіків або жінок, дівчат та хлопців.  </a:t>
            </a:r>
          </a:p>
          <a:p>
            <a:pPr algn="just">
              <a:buFont typeface="Wingdings" pitchFamily="2" charset="2"/>
              <a:buChar char="Ø"/>
            </a:pPr>
            <a:r>
              <a:rPr lang="uk-UA" sz="1600" b="1" dirty="0" smtClean="0"/>
              <a:t> «</a:t>
            </a:r>
            <a:r>
              <a:rPr lang="uk-UA" sz="1600" b="1" u="sng" dirty="0" smtClean="0"/>
              <a:t>Гендер</a:t>
            </a:r>
            <a:r>
              <a:rPr lang="uk-UA" sz="1600" b="1" dirty="0" smtClean="0"/>
              <a:t>» </a:t>
            </a:r>
            <a:r>
              <a:rPr lang="uk-UA" sz="1600" dirty="0" smtClean="0"/>
              <a:t>означає ролі, які суспільство надає людям, виходячи з їхньої статі.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274638"/>
            <a:ext cx="8715436" cy="1082660"/>
          </a:xfrm>
        </p:spPr>
        <p:txBody>
          <a:bodyPr>
            <a:normAutofit/>
          </a:bodyPr>
          <a:lstStyle/>
          <a:p>
            <a:pPr algn="ctr"/>
            <a:r>
              <a:rPr lang="uk-UA" sz="40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Демографічні характеристики:</a:t>
            </a:r>
            <a:r>
              <a:rPr lang="uk-UA" sz="2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uk-UA" sz="2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uk-UA" sz="2000" b="1" dirty="0"/>
          </a:p>
        </p:txBody>
      </p:sp>
      <p:graphicFrame>
        <p:nvGraphicFramePr>
          <p:cNvPr id="6" name="Содержимое 5"/>
          <p:cNvGraphicFramePr>
            <a:graphicFrameLocks noGrp="1"/>
          </p:cNvGraphicFramePr>
          <p:nvPr>
            <p:ph idx="1"/>
          </p:nvPr>
        </p:nvGraphicFramePr>
        <p:xfrm>
          <a:off x="0" y="1214422"/>
          <a:ext cx="9144000" cy="56435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71868" y="5857892"/>
            <a:ext cx="2643206" cy="738664"/>
          </a:xfrm>
          <a:prstGeom prst="rect">
            <a:avLst/>
          </a:prstGeom>
          <a:noFill/>
        </p:spPr>
        <p:txBody>
          <a:bodyPr wrap="square" rtlCol="0">
            <a:spAutoFit/>
          </a:bodyPr>
          <a:lstStyle/>
          <a:p>
            <a:pPr algn="ctr"/>
            <a:r>
              <a:rPr lang="uk-UA" sz="1400" dirty="0" smtClean="0">
                <a:latin typeface="Bookman Old Style" pitchFamily="18" charset="0"/>
              </a:rPr>
              <a:t>З них кількість домогосподарств у складі яких є діти до 18 років</a:t>
            </a:r>
            <a:endParaRPr lang="uk-UA" sz="1400"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1500166" y="1428736"/>
          <a:ext cx="6096000"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0" y="1428736"/>
          <a:ext cx="9144000" cy="54292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071670" y="285728"/>
            <a:ext cx="535785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400" dirty="0" smtClean="0"/>
              <a:t>Кількість домогосподарств</a:t>
            </a:r>
            <a:endParaRPr lang="uk-UA" sz="2400" dirty="0"/>
          </a:p>
        </p:txBody>
      </p:sp>
      <p:cxnSp>
        <p:nvCxnSpPr>
          <p:cNvPr id="11" name="Прямая со стрелкой 10"/>
          <p:cNvCxnSpPr/>
          <p:nvPr/>
        </p:nvCxnSpPr>
        <p:spPr>
          <a:xfrm rot="5400000">
            <a:off x="1535885" y="821513"/>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2678893" y="892951"/>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3786182" y="1000108"/>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4786314" y="114298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822165" y="892951"/>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16200000" flipH="1">
            <a:off x="6786578" y="857232"/>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7429520" y="785794"/>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Блок-схема: процесс 48"/>
          <p:cNvSpPr/>
          <p:nvPr/>
        </p:nvSpPr>
        <p:spPr>
          <a:xfrm>
            <a:off x="142844" y="6286520"/>
            <a:ext cx="357190" cy="3571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0" name="TextBox 49"/>
          <p:cNvSpPr txBox="1"/>
          <p:nvPr/>
        </p:nvSpPr>
        <p:spPr>
          <a:xfrm>
            <a:off x="428596" y="6143644"/>
            <a:ext cx="3571900" cy="615553"/>
          </a:xfrm>
          <a:prstGeom prst="rect">
            <a:avLst/>
          </a:prstGeom>
          <a:noFill/>
        </p:spPr>
        <p:txBody>
          <a:bodyPr wrap="square" rtlCol="0">
            <a:spAutoFit/>
          </a:bodyPr>
          <a:lstStyle/>
          <a:p>
            <a:pPr algn="ctr"/>
            <a:r>
              <a:rPr lang="uk-UA" sz="1700" dirty="0" smtClean="0"/>
              <a:t>Частка домогосподарств, у складі яких є діти до 18 років </a:t>
            </a:r>
            <a:endParaRPr lang="uk-UA" sz="1700" dirty="0"/>
          </a:p>
        </p:txBody>
      </p:sp>
      <p:sp>
        <p:nvSpPr>
          <p:cNvPr id="53" name="Блок-схема: процесс 52"/>
          <p:cNvSpPr/>
          <p:nvPr/>
        </p:nvSpPr>
        <p:spPr>
          <a:xfrm>
            <a:off x="4000496" y="6286520"/>
            <a:ext cx="357190" cy="35719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dirty="0">
              <a:solidFill>
                <a:srgbClr val="C00000"/>
              </a:solidFill>
            </a:endParaRPr>
          </a:p>
        </p:txBody>
      </p:sp>
      <p:sp>
        <p:nvSpPr>
          <p:cNvPr id="54" name="TextBox 53"/>
          <p:cNvSpPr txBox="1"/>
          <p:nvPr/>
        </p:nvSpPr>
        <p:spPr>
          <a:xfrm>
            <a:off x="4357686" y="6143644"/>
            <a:ext cx="4643470" cy="615553"/>
          </a:xfrm>
          <a:prstGeom prst="rect">
            <a:avLst/>
          </a:prstGeom>
          <a:noFill/>
        </p:spPr>
        <p:txBody>
          <a:bodyPr wrap="square" rtlCol="0">
            <a:spAutoFit/>
          </a:bodyPr>
          <a:lstStyle/>
          <a:p>
            <a:pPr algn="ctr"/>
            <a:r>
              <a:rPr lang="uk-UA" sz="1700" dirty="0" smtClean="0"/>
              <a:t>Частка домогосподарств у населених пунктах, в яких проживають тільки пенсіонери</a:t>
            </a:r>
            <a:endParaRPr lang="uk-UA"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5).jpg"/>
          <p:cNvPicPr>
            <a:picLocks noChangeAspect="1"/>
          </p:cNvPicPr>
          <p:nvPr/>
        </p:nvPicPr>
        <p:blipFill>
          <a:blip r:embed="rId3"/>
          <a:stretch>
            <a:fillRect/>
          </a:stretch>
        </p:blipFill>
        <p:spPr>
          <a:xfrm>
            <a:off x="346654" y="1214422"/>
            <a:ext cx="8511625" cy="5286412"/>
          </a:xfrm>
          <a:prstGeom prst="rect">
            <a:avLst/>
          </a:prstGeom>
        </p:spPr>
      </p:pic>
      <p:sp>
        <p:nvSpPr>
          <p:cNvPr id="2" name="Заголовок 1"/>
          <p:cNvSpPr>
            <a:spLocks noGrp="1"/>
          </p:cNvSpPr>
          <p:nvPr>
            <p:ph type="title"/>
          </p:nvPr>
        </p:nvSpPr>
        <p:spPr>
          <a:xfrm>
            <a:off x="285720" y="142852"/>
            <a:ext cx="8643998" cy="928694"/>
          </a:xfrm>
        </p:spPr>
        <p:style>
          <a:lnRef idx="1">
            <a:schemeClr val="accent3"/>
          </a:lnRef>
          <a:fillRef idx="2">
            <a:schemeClr val="accent3"/>
          </a:fillRef>
          <a:effectRef idx="1">
            <a:schemeClr val="accent3"/>
          </a:effectRef>
          <a:fontRef idx="minor">
            <a:schemeClr val="dk1"/>
          </a:fontRef>
        </p:style>
        <p:txBody>
          <a:bodyPr>
            <a:normAutofit/>
          </a:bodyPr>
          <a:lstStyle/>
          <a:p>
            <a:r>
              <a:rPr lang="uk-UA" sz="1800" b="1" dirty="0" smtClean="0"/>
              <a:t>Частка домогосподарств у населених пунктах, у складі яких є діти до 18 років, які не мають одного із батьків (із загальної кількості домогосподарств</a:t>
            </a:r>
            <a:r>
              <a:rPr lang="uk-UA" sz="1800" dirty="0" smtClean="0"/>
              <a:t> </a:t>
            </a:r>
            <a:r>
              <a:rPr lang="uk-UA" sz="1800" b="1" dirty="0" smtClean="0"/>
              <a:t>у складі яких є діти)</a:t>
            </a:r>
            <a:endParaRPr lang="uk-UA" sz="1800" dirty="0"/>
          </a:p>
        </p:txBody>
      </p:sp>
      <p:graphicFrame>
        <p:nvGraphicFramePr>
          <p:cNvPr id="5" name="Диаграмма 4"/>
          <p:cNvGraphicFramePr/>
          <p:nvPr/>
        </p:nvGraphicFramePr>
        <p:xfrm>
          <a:off x="142844" y="1214422"/>
          <a:ext cx="8786874" cy="56435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ьная выноска 9"/>
          <p:cNvSpPr/>
          <p:nvPr/>
        </p:nvSpPr>
        <p:spPr>
          <a:xfrm>
            <a:off x="1285852" y="1285860"/>
            <a:ext cx="2000264" cy="1643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5-конечная звезда 6"/>
          <p:cNvSpPr/>
          <p:nvPr/>
        </p:nvSpPr>
        <p:spPr>
          <a:xfrm>
            <a:off x="928662" y="1571612"/>
            <a:ext cx="2571768" cy="100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6" name="Рисунок 15" descr="завантаження 12.jpg"/>
          <p:cNvPicPr>
            <a:picLocks noChangeAspect="1"/>
          </p:cNvPicPr>
          <p:nvPr/>
        </p:nvPicPr>
        <p:blipFill>
          <a:blip r:embed="rId3"/>
          <a:stretch>
            <a:fillRect/>
          </a:stretch>
        </p:blipFill>
        <p:spPr>
          <a:xfrm>
            <a:off x="0" y="164902"/>
            <a:ext cx="9144000" cy="6693098"/>
          </a:xfrm>
          <a:prstGeom prst="rect">
            <a:avLst/>
          </a:prstGeom>
        </p:spPr>
      </p:pic>
      <p:sp>
        <p:nvSpPr>
          <p:cNvPr id="2" name="Заголовок 1"/>
          <p:cNvSpPr>
            <a:spLocks noGrp="1"/>
          </p:cNvSpPr>
          <p:nvPr>
            <p:ph type="title"/>
          </p:nvPr>
        </p:nvSpPr>
        <p:spPr>
          <a:xfrm>
            <a:off x="214282" y="142852"/>
            <a:ext cx="8715436" cy="10001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k-UA" sz="3200" b="1" dirty="0" smtClean="0"/>
              <a:t>Кількість внутрішньо переміщених осіб                                                              </a:t>
            </a:r>
            <a:r>
              <a:rPr lang="uk-UA" sz="2000" b="1" dirty="0" smtClean="0"/>
              <a:t>(із загальної </a:t>
            </a:r>
            <a:r>
              <a:rPr lang="uk-UA" sz="2000" b="1" dirty="0" smtClean="0">
                <a:latin typeface="Times New Roman" pitchFamily="18" charset="0"/>
                <a:cs typeface="Times New Roman" pitchFamily="18" charset="0"/>
              </a:rPr>
              <a:t>чисельності постійного проживаючого населення громади) </a:t>
            </a:r>
            <a:endParaRPr lang="uk-UA" sz="2000" b="1" dirty="0"/>
          </a:p>
        </p:txBody>
      </p:sp>
      <p:graphicFrame>
        <p:nvGraphicFramePr>
          <p:cNvPr id="3" name="Диаграмма 2"/>
          <p:cNvGraphicFramePr/>
          <p:nvPr/>
        </p:nvGraphicFramePr>
        <p:xfrm>
          <a:off x="2500298" y="1682728"/>
          <a:ext cx="6429420" cy="5175272"/>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Соединительная линия уступом 7"/>
          <p:cNvCxnSpPr/>
          <p:nvPr/>
        </p:nvCxnSpPr>
        <p:spPr>
          <a:xfrm>
            <a:off x="3214678" y="2143116"/>
            <a:ext cx="1071570" cy="28575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000100" y="1857364"/>
            <a:ext cx="2143140" cy="1508105"/>
          </a:xfrm>
          <a:prstGeom prst="rect">
            <a:avLst/>
          </a:prstGeom>
          <a:noFill/>
        </p:spPr>
        <p:txBody>
          <a:bodyPr wrap="square" rtlCol="0">
            <a:spAutoFit/>
          </a:bodyPr>
          <a:lstStyle/>
          <a:p>
            <a:pPr algn="ctr"/>
            <a:r>
              <a:rPr lang="uk-UA" sz="3600" b="1" i="1" u="sng" dirty="0" smtClean="0"/>
              <a:t>Кількість</a:t>
            </a:r>
            <a:r>
              <a:rPr lang="uk-UA" sz="3600" b="1" i="1" dirty="0" smtClean="0"/>
              <a:t> </a:t>
            </a:r>
            <a:r>
              <a:rPr lang="uk-UA" sz="3600" b="1" i="1" u="sng" dirty="0" smtClean="0"/>
              <a:t>ВПО</a:t>
            </a:r>
          </a:p>
          <a:p>
            <a:pPr algn="ctr"/>
            <a:endParaRPr lang="uk-UA"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14290"/>
            <a:ext cx="8643998" cy="1357322"/>
          </a:xfrm>
        </p:spPr>
        <p:style>
          <a:lnRef idx="1">
            <a:schemeClr val="accent1"/>
          </a:lnRef>
          <a:fillRef idx="3">
            <a:schemeClr val="accent1"/>
          </a:fillRef>
          <a:effectRef idx="2">
            <a:schemeClr val="accent1"/>
          </a:effectRef>
          <a:fontRef idx="minor">
            <a:schemeClr val="lt1"/>
          </a:fontRef>
        </p:style>
        <p:txBody>
          <a:bodyPr>
            <a:noAutofit/>
          </a:bodyPr>
          <a:lstStyle/>
          <a:p>
            <a:r>
              <a:rPr lang="uk-UA" sz="4000" dirty="0" smtClean="0"/>
              <a:t>Кількість ВПО  у розрізі міста та старостинських округів  за статю</a:t>
            </a:r>
            <a:endParaRPr lang="uk-UA" sz="4000" dirty="0"/>
          </a:p>
        </p:txBody>
      </p:sp>
      <p:graphicFrame>
        <p:nvGraphicFramePr>
          <p:cNvPr id="6" name="Содержимое 5"/>
          <p:cNvGraphicFramePr>
            <a:graphicFrameLocks noGrp="1"/>
          </p:cNvGraphicFramePr>
          <p:nvPr>
            <p:ph idx="1"/>
          </p:nvPr>
        </p:nvGraphicFramePr>
        <p:xfrm>
          <a:off x="214282" y="1571611"/>
          <a:ext cx="8729666" cy="52863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2|0.5|0.1|8.7|0.5|1.6|0.9|1.3|0"/>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Origin</Template>
  <TotalTime>5405</TotalTime>
  <Words>3875</Words>
  <Application>Microsoft Office PowerPoint</Application>
  <PresentationFormat>Экран (4:3)</PresentationFormat>
  <Paragraphs>2056</Paragraphs>
  <Slides>44</Slides>
  <Notes>44</Notes>
  <HiddenSlides>0</HiddenSlides>
  <MMClips>0</MMClips>
  <ScaleCrop>false</ScaleCrop>
  <HeadingPairs>
    <vt:vector size="4" baseType="variant">
      <vt:variant>
        <vt:lpstr>Тема</vt:lpstr>
      </vt:variant>
      <vt:variant>
        <vt:i4>4</vt:i4>
      </vt:variant>
      <vt:variant>
        <vt:lpstr>Заголовки слайдов</vt:lpstr>
      </vt:variant>
      <vt:variant>
        <vt:i4>44</vt:i4>
      </vt:variant>
    </vt:vector>
  </HeadingPairs>
  <TitlesOfParts>
    <vt:vector size="48" baseType="lpstr">
      <vt:lpstr>Специальное оформление</vt:lpstr>
      <vt:lpstr>Тема Office</vt:lpstr>
      <vt:lpstr>Открытая</vt:lpstr>
      <vt:lpstr>Солнцестояние</vt:lpstr>
      <vt:lpstr>Слайд 1</vt:lpstr>
      <vt:lpstr>ХМІЛЬНИЦЬКА МІСЬКА ТЕРИТОРІАЛЬНА ГРОМАДА  </vt:lpstr>
      <vt:lpstr>Слайд 3</vt:lpstr>
      <vt:lpstr>Слайд 4</vt:lpstr>
      <vt:lpstr>Демографічні характеристики: </vt:lpstr>
      <vt:lpstr>Слайд 6</vt:lpstr>
      <vt:lpstr>Частка домогосподарств у населених пунктах, у складі яких є діти до 18 років, які не мають одного із батьків (із загальної кількості домогосподарств у складі яких є діти)</vt:lpstr>
      <vt:lpstr>Кількість внутрішньо переміщених осіб                                                              (із загальної чисельності постійного проживаючого населення громади) </vt:lpstr>
      <vt:lpstr>Кількість ВПО  у розрізі міста та старостинських округів  за статю</vt:lpstr>
      <vt:lpstr> Гендерні розриви у сферах </vt:lpstr>
      <vt:lpstr>Кількість працівників закладів освіти</vt:lpstr>
      <vt:lpstr>Слайд 12</vt:lpstr>
      <vt:lpstr>Частка дітей дошкільного віку, охоплених послугами дошкільної освіти  (із загальної кількості дітей дошкільного віку)</vt:lpstr>
      <vt:lpstr> Кількість учнів з особливими освітніми потребами </vt:lpstr>
      <vt:lpstr>  </vt:lpstr>
      <vt:lpstr>Слайд 16</vt:lpstr>
      <vt:lpstr>Частка випускників закладів загальної середньої освіти, які вступили до закладів вищої освіти </vt:lpstr>
      <vt:lpstr>Кількість здобувачів освіти, які закінчили заклади освіти територіальної громади з відзнакою </vt:lpstr>
      <vt:lpstr>Частка випускників закладів загальної середньої освіти, які отримали за результатами зовнішнього незалежного оцінювання з  математики/фізики 160 балів і більше, із загальної кількості учнів, які проходили тестування</vt:lpstr>
      <vt:lpstr>Частка випускників закладів загальної середньої освіти, які отримали за результатами зовнішнього незалежного оцінювання з іноземної мови/української мови 160 балів і більше, із загальної кількості учнів, які проходили тестування</vt:lpstr>
      <vt:lpstr>Кількість дітей, охоплених позашкільною освітою в закладах загальної середньої освіти </vt:lpstr>
      <vt:lpstr>Кількість дітей, охоплених позашкільною освітою в закладах позашкільної освіти</vt:lpstr>
      <vt:lpstr>Кількість медичних працівників в закладах охорони здоров'я,  які працюють в сільській місцевості</vt:lpstr>
      <vt:lpstr>Кількість споживачів медичних послуг первинної  медичної допомоги, які подали декларацію про вибір лікаря </vt:lpstr>
      <vt:lpstr>Слайд 25</vt:lpstr>
      <vt:lpstr>Кількість осіб з інвалідністю </vt:lpstr>
      <vt:lpstr>Слайд 27</vt:lpstr>
      <vt:lpstr>Слайд 28</vt:lpstr>
      <vt:lpstr>  Рівень смертності, пов'язаний із серцево-судинними захворюваннями, злоякісними онкологічними захворюваннями,  цукровим діабетом або хворобами органів дихання,  дорожньо-транспортними пригодами та навмисним само ушкодженням  </vt:lpstr>
      <vt:lpstr>СОЦІАЛЬНИЙ ЗАХИСТ</vt:lpstr>
      <vt:lpstr>   Кількість надавачів соціальних послуг   </vt:lpstr>
      <vt:lpstr> Кількість отримувачів базових соціальних послуг  </vt:lpstr>
      <vt:lpstr>Кількість сімей, які перебувають у складних життєвих обставинах </vt:lpstr>
      <vt:lpstr> Кількість дітей, які перебувають у складних життєвих обставинах </vt:lpstr>
      <vt:lpstr>Кількість дітей у прийомних сім’ях</vt:lpstr>
      <vt:lpstr> </vt:lpstr>
      <vt:lpstr>К У Л Ь Т У Р А</vt:lpstr>
      <vt:lpstr>Кількість надавачів культурних послуг у  Хмільницькій міській територіальній громаді </vt:lpstr>
      <vt:lpstr>Фізична культура та спорт</vt:lpstr>
      <vt:lpstr>Кількість надавачів адміністративних послуг  у Хмільницькій міській територіальній громаді:</vt:lpstr>
      <vt:lpstr>Кількість зареєстрованих безробітних  у Хмільницькій міській територіальній громаді:</vt:lpstr>
      <vt:lpstr>Участь жінок у прийнятті рішень</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CYMBALUK</dc:creator>
  <cp:lastModifiedBy>CYMBALUK</cp:lastModifiedBy>
  <cp:revision>898</cp:revision>
  <dcterms:created xsi:type="dcterms:W3CDTF">2025-02-03T12:51:05Z</dcterms:created>
  <dcterms:modified xsi:type="dcterms:W3CDTF">2025-03-06T12:42:44Z</dcterms:modified>
</cp:coreProperties>
</file>